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notesMasterIdLst>
    <p:notesMasterId r:id="rId26"/>
  </p:notesMasterIdLst>
  <p:sldIdLst>
    <p:sldId id="355" r:id="rId2"/>
    <p:sldId id="496" r:id="rId3"/>
    <p:sldId id="318" r:id="rId4"/>
    <p:sldId id="261" r:id="rId5"/>
    <p:sldId id="344" r:id="rId6"/>
    <p:sldId id="345" r:id="rId7"/>
    <p:sldId id="495" r:id="rId8"/>
    <p:sldId id="262" r:id="rId9"/>
    <p:sldId id="333" r:id="rId10"/>
    <p:sldId id="346" r:id="rId11"/>
    <p:sldId id="347" r:id="rId12"/>
    <p:sldId id="494" r:id="rId13"/>
    <p:sldId id="263" r:id="rId14"/>
    <p:sldId id="337" r:id="rId15"/>
    <p:sldId id="348" r:id="rId16"/>
    <p:sldId id="349" r:id="rId17"/>
    <p:sldId id="493" r:id="rId18"/>
    <p:sldId id="321" r:id="rId19"/>
    <p:sldId id="264" r:id="rId20"/>
    <p:sldId id="350" r:id="rId21"/>
    <p:sldId id="351" r:id="rId22"/>
    <p:sldId id="492" r:id="rId23"/>
    <p:sldId id="352" r:id="rId24"/>
    <p:sldId id="35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B0D"/>
    <a:srgbClr val="1C1315"/>
    <a:srgbClr val="1E1416"/>
    <a:srgbClr val="FB049E"/>
    <a:srgbClr val="2B161B"/>
    <a:srgbClr val="635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82" autoAdjust="0"/>
    <p:restoredTop sz="89296" autoAdjust="0"/>
  </p:normalViewPr>
  <p:slideViewPr>
    <p:cSldViewPr snapToGrid="0">
      <p:cViewPr varScale="1">
        <p:scale>
          <a:sx n="96" d="100"/>
          <a:sy n="96" d="100"/>
        </p:scale>
        <p:origin x="432" y="464"/>
      </p:cViewPr>
      <p:guideLst>
        <p:guide orient="horz" pos="208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888"/>
    </p:cViewPr>
  </p:sorter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A684A-83CA-4B58-AE07-43D89CE8F455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ADDCE-08D0-4BF8-BD67-7E6492AAB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9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25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3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45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95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8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07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84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7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11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75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1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49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94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52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90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21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87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64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9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2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ADDCE-08D0-4BF8-BD67-7E6492AAB4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7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3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6381F-499A-EA4D-83BD-96CE1916F46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2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2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2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9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0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3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2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0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5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5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BDE4A-00B5-6C40-97C3-329EA3DDFCD0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BE94-BB92-1A4D-BCA9-4A3B0EEC9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7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14.png"/><Relationship Id="rId2" Type="http://schemas.microsoft.com/office/2007/relationships/media" Target="../media/media13.mp3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KEt1Mm8sSkA" TargetMode="External"/><Relationship Id="rId2" Type="http://schemas.openxmlformats.org/officeDocument/2006/relationships/video" Target="https://www.youtube.com/embed/KEt1Mm8sSkA?feature=oembed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7" Type="http://schemas.openxmlformats.org/officeDocument/2006/relationships/image" Target="../media/image16.png"/><Relationship Id="rId2" Type="http://schemas.microsoft.com/office/2007/relationships/media" Target="../media/media20.mp3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24.wav"/><Relationship Id="rId13" Type="http://schemas.openxmlformats.org/officeDocument/2006/relationships/image" Target="../media/image18.png"/><Relationship Id="rId3" Type="http://schemas.openxmlformats.org/officeDocument/2006/relationships/audio" Target="../media/media21.mp3"/><Relationship Id="rId7" Type="http://schemas.openxmlformats.org/officeDocument/2006/relationships/audio" Target="../media/media23.mp3"/><Relationship Id="rId12" Type="http://schemas.openxmlformats.org/officeDocument/2006/relationships/image" Target="../media/image5.png"/><Relationship Id="rId2" Type="http://schemas.microsoft.com/office/2007/relationships/media" Target="../media/media21.mp3"/><Relationship Id="rId1" Type="http://schemas.openxmlformats.org/officeDocument/2006/relationships/tags" Target="../tags/tag15.xml"/><Relationship Id="rId6" Type="http://schemas.microsoft.com/office/2007/relationships/media" Target="../media/media23.mp3"/><Relationship Id="rId11" Type="http://schemas.openxmlformats.org/officeDocument/2006/relationships/notesSlide" Target="../notesSlides/notesSlide14.xml"/><Relationship Id="rId5" Type="http://schemas.openxmlformats.org/officeDocument/2006/relationships/audio" Target="../media/media22.mp3"/><Relationship Id="rId10" Type="http://schemas.openxmlformats.org/officeDocument/2006/relationships/slideLayout" Target="../slideLayouts/slideLayout1.xml"/><Relationship Id="rId4" Type="http://schemas.microsoft.com/office/2007/relationships/media" Target="../media/media22.mp3"/><Relationship Id="rId9" Type="http://schemas.openxmlformats.org/officeDocument/2006/relationships/audio" Target="../media/media24.wav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19.png"/><Relationship Id="rId2" Type="http://schemas.microsoft.com/office/2007/relationships/media" Target="../media/media13.mp3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yE0aSxziNdY?si=Ju9uptMQjfPq_Jo0" TargetMode="External"/><Relationship Id="rId2" Type="http://schemas.openxmlformats.org/officeDocument/2006/relationships/video" Target="https://www.youtube.com/embed/yE0aSxziNdY?feature=oembed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7" Type="http://schemas.openxmlformats.org/officeDocument/2006/relationships/image" Target="../media/image21.png"/><Relationship Id="rId2" Type="http://schemas.microsoft.com/office/2007/relationships/media" Target="../media/media25.mp3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9.wav"/><Relationship Id="rId13" Type="http://schemas.openxmlformats.org/officeDocument/2006/relationships/audio" Target="../media/media31.wav"/><Relationship Id="rId18" Type="http://schemas.microsoft.com/office/2007/relationships/media" Target="../media/media34.wav"/><Relationship Id="rId26" Type="http://schemas.openxmlformats.org/officeDocument/2006/relationships/image" Target="../media/image5.png"/><Relationship Id="rId3" Type="http://schemas.openxmlformats.org/officeDocument/2006/relationships/audio" Target="../media/media26.wav"/><Relationship Id="rId21" Type="http://schemas.openxmlformats.org/officeDocument/2006/relationships/audio" Target="../media/media35.wav"/><Relationship Id="rId7" Type="http://schemas.openxmlformats.org/officeDocument/2006/relationships/audio" Target="../media/media28.wav"/><Relationship Id="rId12" Type="http://schemas.microsoft.com/office/2007/relationships/media" Target="../media/media31.wav"/><Relationship Id="rId17" Type="http://schemas.openxmlformats.org/officeDocument/2006/relationships/audio" Target="../media/media33.wav"/><Relationship Id="rId25" Type="http://schemas.openxmlformats.org/officeDocument/2006/relationships/notesSlide" Target="../notesSlides/notesSlide18.xml"/><Relationship Id="rId2" Type="http://schemas.microsoft.com/office/2007/relationships/media" Target="../media/media26.wav"/><Relationship Id="rId16" Type="http://schemas.microsoft.com/office/2007/relationships/media" Target="../media/media33.wav"/><Relationship Id="rId20" Type="http://schemas.microsoft.com/office/2007/relationships/media" Target="../media/media35.wav"/><Relationship Id="rId1" Type="http://schemas.openxmlformats.org/officeDocument/2006/relationships/tags" Target="../tags/tag19.xml"/><Relationship Id="rId6" Type="http://schemas.microsoft.com/office/2007/relationships/media" Target="../media/media28.wav"/><Relationship Id="rId11" Type="http://schemas.openxmlformats.org/officeDocument/2006/relationships/audio" Target="../media/media30.wav"/><Relationship Id="rId24" Type="http://schemas.openxmlformats.org/officeDocument/2006/relationships/slideLayout" Target="../slideLayouts/slideLayout1.xml"/><Relationship Id="rId5" Type="http://schemas.openxmlformats.org/officeDocument/2006/relationships/audio" Target="../media/media27.wav"/><Relationship Id="rId15" Type="http://schemas.openxmlformats.org/officeDocument/2006/relationships/audio" Target="../media/media32.wav"/><Relationship Id="rId23" Type="http://schemas.openxmlformats.org/officeDocument/2006/relationships/audio" Target="../media/media36.wav"/><Relationship Id="rId28" Type="http://schemas.openxmlformats.org/officeDocument/2006/relationships/image" Target="../media/image3.png"/><Relationship Id="rId10" Type="http://schemas.microsoft.com/office/2007/relationships/media" Target="../media/media30.wav"/><Relationship Id="rId19" Type="http://schemas.openxmlformats.org/officeDocument/2006/relationships/audio" Target="../media/media34.wav"/><Relationship Id="rId4" Type="http://schemas.microsoft.com/office/2007/relationships/media" Target="../media/media27.wav"/><Relationship Id="rId9" Type="http://schemas.openxmlformats.org/officeDocument/2006/relationships/audio" Target="../media/media29.wav"/><Relationship Id="rId14" Type="http://schemas.microsoft.com/office/2007/relationships/media" Target="../media/media32.wav"/><Relationship Id="rId22" Type="http://schemas.microsoft.com/office/2007/relationships/media" Target="../media/media36.wav"/><Relationship Id="rId27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audio" Target="../media/media31.wav"/><Relationship Id="rId18" Type="http://schemas.microsoft.com/office/2007/relationships/media" Target="../media/media34.wav"/><Relationship Id="rId26" Type="http://schemas.microsoft.com/office/2007/relationships/media" Target="../media/media38.mp3"/><Relationship Id="rId21" Type="http://schemas.openxmlformats.org/officeDocument/2006/relationships/audio" Target="../media/media35.wav"/><Relationship Id="rId34" Type="http://schemas.openxmlformats.org/officeDocument/2006/relationships/image" Target="../media/image5.png"/><Relationship Id="rId7" Type="http://schemas.openxmlformats.org/officeDocument/2006/relationships/audio" Target="../media/media28.wav"/><Relationship Id="rId12" Type="http://schemas.microsoft.com/office/2007/relationships/media" Target="../media/media31.wav"/><Relationship Id="rId17" Type="http://schemas.openxmlformats.org/officeDocument/2006/relationships/audio" Target="../media/media33.wav"/><Relationship Id="rId25" Type="http://schemas.openxmlformats.org/officeDocument/2006/relationships/audio" Target="../media/media37.wav"/><Relationship Id="rId33" Type="http://schemas.openxmlformats.org/officeDocument/2006/relationships/notesSlide" Target="../notesSlides/notesSlide19.xml"/><Relationship Id="rId2" Type="http://schemas.microsoft.com/office/2007/relationships/media" Target="../media/media26.wav"/><Relationship Id="rId16" Type="http://schemas.microsoft.com/office/2007/relationships/media" Target="../media/media33.wav"/><Relationship Id="rId20" Type="http://schemas.microsoft.com/office/2007/relationships/media" Target="../media/media35.wav"/><Relationship Id="rId29" Type="http://schemas.openxmlformats.org/officeDocument/2006/relationships/audio" Target="../media/media39.mp3"/><Relationship Id="rId1" Type="http://schemas.openxmlformats.org/officeDocument/2006/relationships/tags" Target="../tags/tag20.xml"/><Relationship Id="rId6" Type="http://schemas.microsoft.com/office/2007/relationships/media" Target="../media/media28.wav"/><Relationship Id="rId11" Type="http://schemas.openxmlformats.org/officeDocument/2006/relationships/audio" Target="../media/media30.wav"/><Relationship Id="rId24" Type="http://schemas.microsoft.com/office/2007/relationships/media" Target="../media/media37.wav"/><Relationship Id="rId32" Type="http://schemas.openxmlformats.org/officeDocument/2006/relationships/slideLayout" Target="../slideLayouts/slideLayout1.xml"/><Relationship Id="rId37" Type="http://schemas.openxmlformats.org/officeDocument/2006/relationships/image" Target="../media/image3.png"/><Relationship Id="rId5" Type="http://schemas.openxmlformats.org/officeDocument/2006/relationships/audio" Target="../media/media27.wav"/><Relationship Id="rId15" Type="http://schemas.openxmlformats.org/officeDocument/2006/relationships/audio" Target="../media/media32.wav"/><Relationship Id="rId23" Type="http://schemas.openxmlformats.org/officeDocument/2006/relationships/audio" Target="../media/media36.wav"/><Relationship Id="rId28" Type="http://schemas.microsoft.com/office/2007/relationships/media" Target="../media/media39.mp3"/><Relationship Id="rId36" Type="http://schemas.openxmlformats.org/officeDocument/2006/relationships/image" Target="../media/image23.png"/><Relationship Id="rId10" Type="http://schemas.microsoft.com/office/2007/relationships/media" Target="../media/media30.wav"/><Relationship Id="rId19" Type="http://schemas.openxmlformats.org/officeDocument/2006/relationships/audio" Target="../media/media34.wav"/><Relationship Id="rId31" Type="http://schemas.openxmlformats.org/officeDocument/2006/relationships/audio" Target="../media/media40.mp3"/><Relationship Id="rId4" Type="http://schemas.microsoft.com/office/2007/relationships/media" Target="../media/media27.wav"/><Relationship Id="rId9" Type="http://schemas.openxmlformats.org/officeDocument/2006/relationships/audio" Target="../media/media29.wav"/><Relationship Id="rId14" Type="http://schemas.microsoft.com/office/2007/relationships/media" Target="../media/media32.wav"/><Relationship Id="rId22" Type="http://schemas.microsoft.com/office/2007/relationships/media" Target="../media/media36.wav"/><Relationship Id="rId27" Type="http://schemas.openxmlformats.org/officeDocument/2006/relationships/audio" Target="../media/media38.mp3"/><Relationship Id="rId30" Type="http://schemas.microsoft.com/office/2007/relationships/media" Target="../media/media40.mp3"/><Relationship Id="rId35" Type="http://schemas.openxmlformats.org/officeDocument/2006/relationships/image" Target="../media/image2.png"/><Relationship Id="rId8" Type="http://schemas.microsoft.com/office/2007/relationships/media" Target="../media/media29.wav"/><Relationship Id="rId3" Type="http://schemas.openxmlformats.org/officeDocument/2006/relationships/audio" Target="../media/media2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4.png"/><Relationship Id="rId2" Type="http://schemas.microsoft.com/office/2007/relationships/media" Target="../media/media13.mp3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xGKpngesISI?si=YCWwPFHwFpWKDruR" TargetMode="External"/><Relationship Id="rId2" Type="http://schemas.openxmlformats.org/officeDocument/2006/relationships/video" Target="https://www.youtube.com/embed/xGKpngesISI?feature=oembed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25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6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7.png"/><Relationship Id="rId2" Type="http://schemas.microsoft.com/office/2007/relationships/media" Target="../media/media13.mp3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dcm-1UP5O2Y?si=UU4ZLEy216QjIEi8" TargetMode="External"/><Relationship Id="rId2" Type="http://schemas.openxmlformats.org/officeDocument/2006/relationships/video" Target="https://www.youtube.com/embed/dcm-1UP5O2Y?feature=oembed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notesSlide" Target="../notesSlides/notesSlide3.xml"/><Relationship Id="rId3" Type="http://schemas.openxmlformats.org/officeDocument/2006/relationships/audio" Target="../media/media3.wav"/><Relationship Id="rId7" Type="http://schemas.openxmlformats.org/officeDocument/2006/relationships/audio" Target="../media/media5.wav"/><Relationship Id="rId12" Type="http://schemas.openxmlformats.org/officeDocument/2006/relationships/slideLayout" Target="../slideLayouts/slideLayout1.xml"/><Relationship Id="rId2" Type="http://schemas.microsoft.com/office/2007/relationships/media" Target="../media/media3.wav"/><Relationship Id="rId16" Type="http://schemas.openxmlformats.org/officeDocument/2006/relationships/image" Target="../media/image3.png"/><Relationship Id="rId1" Type="http://schemas.openxmlformats.org/officeDocument/2006/relationships/tags" Target="../tags/tag4.xml"/><Relationship Id="rId6" Type="http://schemas.microsoft.com/office/2007/relationships/media" Target="../media/media5.wav"/><Relationship Id="rId11" Type="http://schemas.openxmlformats.org/officeDocument/2006/relationships/audio" Target="../media/media7.wav"/><Relationship Id="rId5" Type="http://schemas.openxmlformats.org/officeDocument/2006/relationships/audio" Target="../media/media4.wav"/><Relationship Id="rId15" Type="http://schemas.openxmlformats.org/officeDocument/2006/relationships/image" Target="../media/image6.png"/><Relationship Id="rId10" Type="http://schemas.microsoft.com/office/2007/relationships/media" Target="../media/media7.wav"/><Relationship Id="rId4" Type="http://schemas.microsoft.com/office/2007/relationships/media" Target="../media/media4.wav"/><Relationship Id="rId9" Type="http://schemas.openxmlformats.org/officeDocument/2006/relationships/audio" Target="../media/media6.wav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notesSlide" Target="../notesSlides/notesSlide4.xml"/><Relationship Id="rId3" Type="http://schemas.openxmlformats.org/officeDocument/2006/relationships/audio" Target="../media/media8.mp3"/><Relationship Id="rId7" Type="http://schemas.openxmlformats.org/officeDocument/2006/relationships/audio" Target="../media/media10.mp3"/><Relationship Id="rId12" Type="http://schemas.openxmlformats.org/officeDocument/2006/relationships/slideLayout" Target="../slideLayouts/slideLayout1.xml"/><Relationship Id="rId2" Type="http://schemas.microsoft.com/office/2007/relationships/media" Target="../media/media8.mp3"/><Relationship Id="rId16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microsoft.com/office/2007/relationships/media" Target="../media/media10.mp3"/><Relationship Id="rId11" Type="http://schemas.microsoft.com/office/2007/relationships/media" Target="../media/media12.mp3"/><Relationship Id="rId5" Type="http://schemas.openxmlformats.org/officeDocument/2006/relationships/audio" Target="../media/media9.mp3"/><Relationship Id="rId15" Type="http://schemas.openxmlformats.org/officeDocument/2006/relationships/image" Target="../media/image7.png"/><Relationship Id="rId10" Type="http://schemas.openxmlformats.org/officeDocument/2006/relationships/audio" Target="NULL" TargetMode="External"/><Relationship Id="rId4" Type="http://schemas.microsoft.com/office/2007/relationships/media" Target="../media/media9.mp3"/><Relationship Id="rId9" Type="http://schemas.openxmlformats.org/officeDocument/2006/relationships/audio" Target="../media/media11.mp3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8.png"/><Relationship Id="rId2" Type="http://schemas.microsoft.com/office/2007/relationships/media" Target="../media/media13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SSypujlLlNI?si=s6eHNeiRXUnTPH83" TargetMode="External"/><Relationship Id="rId2" Type="http://schemas.openxmlformats.org/officeDocument/2006/relationships/video" Target="https://www.youtube.com/embed/SSypujlLlNI?feature=oembed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p3"/><Relationship Id="rId7" Type="http://schemas.openxmlformats.org/officeDocument/2006/relationships/image" Target="../media/image11.png"/><Relationship Id="rId2" Type="http://schemas.microsoft.com/office/2007/relationships/media" Target="../media/media14.mp3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13" Type="http://schemas.openxmlformats.org/officeDocument/2006/relationships/notesSlide" Target="../notesSlides/notesSlide9.xml"/><Relationship Id="rId3" Type="http://schemas.openxmlformats.org/officeDocument/2006/relationships/audio" Target="../media/media15.mp3"/><Relationship Id="rId7" Type="http://schemas.openxmlformats.org/officeDocument/2006/relationships/audio" Target="../media/media17.mp3"/><Relationship Id="rId12" Type="http://schemas.openxmlformats.org/officeDocument/2006/relationships/slideLayout" Target="../slideLayouts/slideLayout1.xml"/><Relationship Id="rId2" Type="http://schemas.microsoft.com/office/2007/relationships/media" Target="../media/media15.mp3"/><Relationship Id="rId16" Type="http://schemas.openxmlformats.org/officeDocument/2006/relationships/image" Target="../media/image3.png"/><Relationship Id="rId1" Type="http://schemas.openxmlformats.org/officeDocument/2006/relationships/tags" Target="../tags/tag10.xml"/><Relationship Id="rId6" Type="http://schemas.microsoft.com/office/2007/relationships/media" Target="../media/media17.mp3"/><Relationship Id="rId11" Type="http://schemas.microsoft.com/office/2007/relationships/media" Target="../media/media19.mp3"/><Relationship Id="rId5" Type="http://schemas.openxmlformats.org/officeDocument/2006/relationships/audio" Target="../media/media16.mp3"/><Relationship Id="rId15" Type="http://schemas.openxmlformats.org/officeDocument/2006/relationships/image" Target="../media/image13.png"/><Relationship Id="rId10" Type="http://schemas.openxmlformats.org/officeDocument/2006/relationships/audio" Target="NULL" TargetMode="External"/><Relationship Id="rId4" Type="http://schemas.microsoft.com/office/2007/relationships/media" Target="../media/media16.mp3"/><Relationship Id="rId9" Type="http://schemas.openxmlformats.org/officeDocument/2006/relationships/audio" Target="../media/media18.mp3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orchestra&#10;&#10;AI-generated content may be incorrect.">
            <a:extLst>
              <a:ext uri="{FF2B5EF4-FFF2-40B4-BE49-F238E27FC236}">
                <a16:creationId xmlns:a16="http://schemas.microsoft.com/office/drawing/2014/main" id="{D2CF772E-D836-7C19-D4E4-7EDAEBDFB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90" y="0"/>
            <a:ext cx="12196689" cy="6858877"/>
          </a:xfrm>
          <a:prstGeom prst="rect">
            <a:avLst/>
          </a:prstGeom>
        </p:spPr>
      </p:pic>
      <p:pic>
        <p:nvPicPr>
          <p:cNvPr id="3" name="Spring by Vivaldi">
            <a:hlinkClick r:id="" action="ppaction://media"/>
            <a:extLst>
              <a:ext uri="{FF2B5EF4-FFF2-40B4-BE49-F238E27FC236}">
                <a16:creationId xmlns:a16="http://schemas.microsoft.com/office/drawing/2014/main" id="{7AE6750A-505D-C83C-7075-C741A28D06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6505" y="6060233"/>
            <a:ext cx="609600" cy="609600"/>
          </a:xfrm>
          <a:prstGeom prst="rect">
            <a:avLst/>
          </a:prstGeom>
        </p:spPr>
      </p:pic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1092C9F-9DF1-0FE8-7E6B-A1A45A05A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5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ny Bunny Cartoon">
            <a:hlinkClick r:id="" action="ppaction://media"/>
            <a:extLst>
              <a:ext uri="{FF2B5EF4-FFF2-40B4-BE49-F238E27FC236}">
                <a16:creationId xmlns:a16="http://schemas.microsoft.com/office/drawing/2014/main" id="{2D1D45A0-791A-AAE7-DFC3-85F05A5963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4383" y="-1696396"/>
            <a:ext cx="406400" cy="406400"/>
          </a:xfrm>
          <a:prstGeom prst="rect">
            <a:avLst/>
          </a:prstGeom>
        </p:spPr>
      </p:pic>
      <p:pic>
        <p:nvPicPr>
          <p:cNvPr id="6" name="Picture 5" descr="A red sign with lights and a drink in it&#10;&#10;AI-generated content may be incorrect.">
            <a:extLst>
              <a:ext uri="{FF2B5EF4-FFF2-40B4-BE49-F238E27FC236}">
                <a16:creationId xmlns:a16="http://schemas.microsoft.com/office/drawing/2014/main" id="{5AED5A99-0FAD-B5CE-65C0-CE161275D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3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C0559-36B6-6929-EB23-A166E2E3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4DE28-B791-BE82-19F9-84CC18F54F51}"/>
              </a:ext>
            </a:extLst>
          </p:cNvPr>
          <p:cNvSpPr/>
          <p:nvPr/>
        </p:nvSpPr>
        <p:spPr>
          <a:xfrm>
            <a:off x="1791629" y="379390"/>
            <a:ext cx="8590156" cy="3769112"/>
          </a:xfrm>
          <a:prstGeom prst="rect">
            <a:avLst/>
          </a:prstGeom>
          <a:solidFill>
            <a:srgbClr val="0B0B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2" descr="BBC National Orchestra of Wales - Woodwind">
            <a:hlinkClick r:id="" action="ppaction://media"/>
            <a:extLst>
              <a:ext uri="{FF2B5EF4-FFF2-40B4-BE49-F238E27FC236}">
                <a16:creationId xmlns:a16="http://schemas.microsoft.com/office/drawing/2014/main" id="{F1AA24C7-B584-ED0A-DD6D-015B8437642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938950" y="379390"/>
            <a:ext cx="8382210" cy="47359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15BB8B-5044-C48D-9B69-BD70ECBEC1B8}"/>
              </a:ext>
            </a:extLst>
          </p:cNvPr>
          <p:cNvSpPr txBox="1"/>
          <p:nvPr/>
        </p:nvSpPr>
        <p:spPr>
          <a:xfrm>
            <a:off x="4204587" y="5677384"/>
            <a:ext cx="3782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GSHOWYOURDANGWORK" panose="02000603000000000000" pitchFamily="2" charset="0"/>
                <a:ea typeface="AGSHOWYOURDANGWORK" panose="02000603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not playing? Click here to view on YouTube</a:t>
            </a:r>
            <a:endParaRPr lang="en-US" sz="1200" dirty="0">
              <a:solidFill>
                <a:schemeClr val="bg1"/>
              </a:solidFill>
              <a:latin typeface="AGSHOWYOURDANGWORK" panose="02000603000000000000" pitchFamily="2" charset="0"/>
              <a:ea typeface="AGSHOWYOURDANGWORK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13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rass">
            <a:hlinkClick r:id="" action="ppaction://media"/>
            <a:extLst>
              <a:ext uri="{FF2B5EF4-FFF2-40B4-BE49-F238E27FC236}">
                <a16:creationId xmlns:a16="http://schemas.microsoft.com/office/drawing/2014/main" id="{4CD04101-14BF-D4C8-AF00-2B75889D90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1500" y="12700"/>
            <a:ext cx="406400" cy="406400"/>
          </a:xfrm>
          <a:prstGeom prst="rect">
            <a:avLst/>
          </a:prstGeom>
        </p:spPr>
      </p:pic>
      <p:pic>
        <p:nvPicPr>
          <p:cNvPr id="7" name="Picture 6" descr="A group of trumpets with text overlay&#10;&#10;AI-generated content may be incorrect.">
            <a:extLst>
              <a:ext uri="{FF2B5EF4-FFF2-40B4-BE49-F238E27FC236}">
                <a16:creationId xmlns:a16="http://schemas.microsoft.com/office/drawing/2014/main" id="{AB8671AE-BB27-E3CA-547F-48D85F24F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629"/>
            <a:ext cx="12192000" cy="6861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2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EAB695C0-FB90-CDB0-5D02-46C38353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3"/>
            <a:ext cx="12192000" cy="6846757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B31A52F-5279-E43F-AEA3-A21DDBC92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1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nch-horn-1">
            <a:hlinkClick r:id="" action="ppaction://media"/>
            <a:extLst>
              <a:ext uri="{FF2B5EF4-FFF2-40B4-BE49-F238E27FC236}">
                <a16:creationId xmlns:a16="http://schemas.microsoft.com/office/drawing/2014/main" id="{6E777C24-DF7C-698D-6EAC-0D2432A3F0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839" y="-4455922"/>
            <a:ext cx="812800" cy="812800"/>
          </a:xfrm>
          <a:prstGeom prst="rect">
            <a:avLst/>
          </a:prstGeom>
        </p:spPr>
      </p:pic>
      <p:pic>
        <p:nvPicPr>
          <p:cNvPr id="21" name="trombone">
            <a:hlinkClick r:id="" action="ppaction://media"/>
            <a:extLst>
              <a:ext uri="{FF2B5EF4-FFF2-40B4-BE49-F238E27FC236}">
                <a16:creationId xmlns:a16="http://schemas.microsoft.com/office/drawing/2014/main" id="{EB09BD7C-E5B6-5DCA-FD2B-B98B08B9C6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839" y="-4454334"/>
            <a:ext cx="812800" cy="812800"/>
          </a:xfrm>
          <a:prstGeom prst="rect">
            <a:avLst/>
          </a:prstGeom>
        </p:spPr>
      </p:pic>
      <p:pic>
        <p:nvPicPr>
          <p:cNvPr id="22" name="trumpet-1">
            <a:hlinkClick r:id="" action="ppaction://media"/>
            <a:extLst>
              <a:ext uri="{FF2B5EF4-FFF2-40B4-BE49-F238E27FC236}">
                <a16:creationId xmlns:a16="http://schemas.microsoft.com/office/drawing/2014/main" id="{DE9CAA05-CE14-C7B2-3A45-7DF8B96B8CE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1251" y="-4454334"/>
            <a:ext cx="812800" cy="812800"/>
          </a:xfrm>
          <a:prstGeom prst="rect">
            <a:avLst/>
          </a:prstGeom>
        </p:spPr>
      </p:pic>
      <p:pic>
        <p:nvPicPr>
          <p:cNvPr id="23" name="TubaComedy-CTE09_37.2">
            <a:hlinkClick r:id="" action="ppaction://media"/>
            <a:extLst>
              <a:ext uri="{FF2B5EF4-FFF2-40B4-BE49-F238E27FC236}">
                <a16:creationId xmlns:a16="http://schemas.microsoft.com/office/drawing/2014/main" id="{14CEEFD2-404E-B7E8-B53F-BA6396F86A2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839" y="-4455922"/>
            <a:ext cx="812800" cy="812800"/>
          </a:xfrm>
          <a:prstGeom prst="rect">
            <a:avLst/>
          </a:prstGeom>
        </p:spPr>
      </p:pic>
      <p:pic>
        <p:nvPicPr>
          <p:cNvPr id="10" name="Picture 9" descr="A group of musical instruments on a stage&#10;&#10;AI-generated content may be incorrect.">
            <a:extLst>
              <a:ext uri="{FF2B5EF4-FFF2-40B4-BE49-F238E27FC236}">
                <a16:creationId xmlns:a16="http://schemas.microsoft.com/office/drawing/2014/main" id="{EFB75657-9D6B-870D-AA31-11A57F9945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0"/>
            <a:ext cx="12200785" cy="6858000"/>
          </a:xfrm>
          <a:prstGeom prst="rect">
            <a:avLst/>
          </a:prstGeom>
        </p:spPr>
      </p:pic>
      <p:sp>
        <p:nvSpPr>
          <p:cNvPr id="18" name="TRUMPET">
            <a:extLst>
              <a:ext uri="{FF2B5EF4-FFF2-40B4-BE49-F238E27FC236}">
                <a16:creationId xmlns:a16="http://schemas.microsoft.com/office/drawing/2014/main" id="{559CB461-923E-F9CF-ABC0-9427E2926784}"/>
              </a:ext>
            </a:extLst>
          </p:cNvPr>
          <p:cNvSpPr/>
          <p:nvPr/>
        </p:nvSpPr>
        <p:spPr>
          <a:xfrm rot="2200787">
            <a:off x="1442685" y="2720684"/>
            <a:ext cx="1152125" cy="287088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NCH HORN">
            <a:extLst>
              <a:ext uri="{FF2B5EF4-FFF2-40B4-BE49-F238E27FC236}">
                <a16:creationId xmlns:a16="http://schemas.microsoft.com/office/drawing/2014/main" id="{C5048420-C758-F5C4-1D7D-4204A18F5E65}"/>
              </a:ext>
            </a:extLst>
          </p:cNvPr>
          <p:cNvSpPr/>
          <p:nvPr/>
        </p:nvSpPr>
        <p:spPr>
          <a:xfrm>
            <a:off x="3473052" y="2827842"/>
            <a:ext cx="2416304" cy="249522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OMBONE">
            <a:extLst>
              <a:ext uri="{FF2B5EF4-FFF2-40B4-BE49-F238E27FC236}">
                <a16:creationId xmlns:a16="http://schemas.microsoft.com/office/drawing/2014/main" id="{4CD0E818-9838-5A7F-64C2-D57A242D070A}"/>
              </a:ext>
            </a:extLst>
          </p:cNvPr>
          <p:cNvSpPr/>
          <p:nvPr/>
        </p:nvSpPr>
        <p:spPr>
          <a:xfrm rot="18588058">
            <a:off x="6788311" y="3058856"/>
            <a:ext cx="1448146" cy="301854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UBA">
            <a:extLst>
              <a:ext uri="{FF2B5EF4-FFF2-40B4-BE49-F238E27FC236}">
                <a16:creationId xmlns:a16="http://schemas.microsoft.com/office/drawing/2014/main" id="{1BA14E58-F37A-DFC6-7104-3DD17564741F}"/>
              </a:ext>
            </a:extLst>
          </p:cNvPr>
          <p:cNvSpPr/>
          <p:nvPr/>
        </p:nvSpPr>
        <p:spPr>
          <a:xfrm>
            <a:off x="9089244" y="2138766"/>
            <a:ext cx="2403454" cy="34320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D318A6F-38EF-9C4A-8A4E-0057DFCE06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8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0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7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ny Bunny Cartoon">
            <a:hlinkClick r:id="" action="ppaction://media"/>
            <a:extLst>
              <a:ext uri="{FF2B5EF4-FFF2-40B4-BE49-F238E27FC236}">
                <a16:creationId xmlns:a16="http://schemas.microsoft.com/office/drawing/2014/main" id="{E70E7A51-1561-A5D7-05FC-4ADA7BE3B8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4383" y="-1696396"/>
            <a:ext cx="406400" cy="406400"/>
          </a:xfrm>
          <a:prstGeom prst="rect">
            <a:avLst/>
          </a:prstGeom>
        </p:spPr>
      </p:pic>
      <p:pic>
        <p:nvPicPr>
          <p:cNvPr id="6" name="Picture 5" descr="A red sign with lights and a drink in it&#10;&#10;AI-generated content may be incorrect.">
            <a:extLst>
              <a:ext uri="{FF2B5EF4-FFF2-40B4-BE49-F238E27FC236}">
                <a16:creationId xmlns:a16="http://schemas.microsoft.com/office/drawing/2014/main" id="{9B489F8D-0120-A281-1EA8-A7C10F2B0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60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C0559-36B6-6929-EB23-A166E2E3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4DE28-B791-BE82-19F9-84CC18F54F51}"/>
              </a:ext>
            </a:extLst>
          </p:cNvPr>
          <p:cNvSpPr/>
          <p:nvPr/>
        </p:nvSpPr>
        <p:spPr>
          <a:xfrm>
            <a:off x="1791629" y="379390"/>
            <a:ext cx="8590156" cy="3769112"/>
          </a:xfrm>
          <a:prstGeom prst="rect">
            <a:avLst/>
          </a:prstGeom>
          <a:solidFill>
            <a:srgbClr val="0B0B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2" title="BBC National Orchestra of Wales - Brass">
            <a:hlinkClick r:id="" action="ppaction://media"/>
            <a:extLst>
              <a:ext uri="{FF2B5EF4-FFF2-40B4-BE49-F238E27FC236}">
                <a16:creationId xmlns:a16="http://schemas.microsoft.com/office/drawing/2014/main" id="{06FD40BC-1603-8CD6-D188-7FC333D2FDE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912171" y="268342"/>
            <a:ext cx="8367658" cy="4727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06985-A759-E87B-E95B-379875B9B318}"/>
              </a:ext>
            </a:extLst>
          </p:cNvPr>
          <p:cNvSpPr txBox="1"/>
          <p:nvPr/>
        </p:nvSpPr>
        <p:spPr>
          <a:xfrm>
            <a:off x="4204587" y="5677384"/>
            <a:ext cx="3782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GSHOWYOURDANGWORK" panose="02000603000000000000" pitchFamily="2" charset="0"/>
                <a:ea typeface="AGSHOWYOURDANGWORK" panose="02000603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not playing? Click here to view on YouTube</a:t>
            </a:r>
            <a:endParaRPr lang="en-US" sz="1200" dirty="0">
              <a:solidFill>
                <a:schemeClr val="bg1"/>
              </a:solidFill>
              <a:latin typeface="AGSHOWYOURDANGWORK" panose="02000603000000000000" pitchFamily="2" charset="0"/>
              <a:ea typeface="AGSHOWYOURDANGWORK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9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ercussion2">
            <a:hlinkClick r:id="" action="ppaction://media"/>
            <a:extLst>
              <a:ext uri="{FF2B5EF4-FFF2-40B4-BE49-F238E27FC236}">
                <a16:creationId xmlns:a16="http://schemas.microsoft.com/office/drawing/2014/main" id="{93EF1BE8-F641-B22B-F458-CAB8E3567F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0"/>
            <a:ext cx="406400" cy="406400"/>
          </a:xfrm>
          <a:prstGeom prst="rect">
            <a:avLst/>
          </a:prstGeom>
        </p:spPr>
      </p:pic>
      <p:pic>
        <p:nvPicPr>
          <p:cNvPr id="3" name="Picture 2" descr="A person playing a drum&#10;&#10;AI-generated content may be incorrect.">
            <a:extLst>
              <a:ext uri="{FF2B5EF4-FFF2-40B4-BE49-F238E27FC236}">
                <a16:creationId xmlns:a16="http://schemas.microsoft.com/office/drawing/2014/main" id="{986C6850-495D-42C7-A0F9-F0FB490A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1219364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08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ymbal" descr="cymbal">
            <a:hlinkClick r:id="" action="ppaction://media"/>
            <a:extLst>
              <a:ext uri="{FF2B5EF4-FFF2-40B4-BE49-F238E27FC236}">
                <a16:creationId xmlns:a16="http://schemas.microsoft.com/office/drawing/2014/main" id="{42FDEB01-C518-1D43-A66E-78E2A2DC7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5753" y="-1768839"/>
            <a:ext cx="812800" cy="812800"/>
          </a:xfrm>
          <a:prstGeom prst="rect">
            <a:avLst/>
          </a:prstGeom>
        </p:spPr>
      </p:pic>
      <p:pic>
        <p:nvPicPr>
          <p:cNvPr id="26" name="timpani hits" descr="timpani hits">
            <a:hlinkClick r:id="" action="ppaction://media"/>
            <a:extLst>
              <a:ext uri="{FF2B5EF4-FFF2-40B4-BE49-F238E27FC236}">
                <a16:creationId xmlns:a16="http://schemas.microsoft.com/office/drawing/2014/main" id="{A35E81D9-ED22-5F4E-A28F-299B1D3F3C7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8839"/>
            <a:ext cx="812800" cy="812800"/>
          </a:xfrm>
          <a:prstGeom prst="rect">
            <a:avLst/>
          </a:prstGeom>
        </p:spPr>
      </p:pic>
      <p:pic>
        <p:nvPicPr>
          <p:cNvPr id="28" name="triangle" descr="triangle">
            <a:hlinkClick r:id="" action="ppaction://media"/>
            <a:extLst>
              <a:ext uri="{FF2B5EF4-FFF2-40B4-BE49-F238E27FC236}">
                <a16:creationId xmlns:a16="http://schemas.microsoft.com/office/drawing/2014/main" id="{14003457-1CA1-CA41-9E7A-7625057F548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0" name="xylophone2" descr="xylophone2">
            <a:hlinkClick r:id="" action="ppaction://media"/>
            <a:extLst>
              <a:ext uri="{FF2B5EF4-FFF2-40B4-BE49-F238E27FC236}">
                <a16:creationId xmlns:a16="http://schemas.microsoft.com/office/drawing/2014/main" id="{1DD78728-514F-3242-A26B-E9CED56B54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8928" y="-1767251"/>
            <a:ext cx="812800" cy="812800"/>
          </a:xfrm>
          <a:prstGeom prst="rect">
            <a:avLst/>
          </a:prstGeom>
        </p:spPr>
      </p:pic>
      <p:pic>
        <p:nvPicPr>
          <p:cNvPr id="32" name="gong" descr="gong">
            <a:hlinkClick r:id="" action="ppaction://media"/>
            <a:extLst>
              <a:ext uri="{FF2B5EF4-FFF2-40B4-BE49-F238E27FC236}">
                <a16:creationId xmlns:a16="http://schemas.microsoft.com/office/drawing/2014/main" id="{BE9A5A1E-2FAD-3B42-AFCA-17C7D17F7F1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5753" y="-1767251"/>
            <a:ext cx="812800" cy="812800"/>
          </a:xfrm>
          <a:prstGeom prst="rect">
            <a:avLst/>
          </a:prstGeom>
        </p:spPr>
      </p:pic>
      <p:pic>
        <p:nvPicPr>
          <p:cNvPr id="34" name="bass drum" descr="bass drum">
            <a:hlinkClick r:id="" action="ppaction://media"/>
            <a:extLst>
              <a:ext uri="{FF2B5EF4-FFF2-40B4-BE49-F238E27FC236}">
                <a16:creationId xmlns:a16="http://schemas.microsoft.com/office/drawing/2014/main" id="{AD98B92A-BF52-0C4D-8894-47ABA51AF96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6" name="chimes" descr="chimes">
            <a:hlinkClick r:id="" action="ppaction://media"/>
            <a:extLst>
              <a:ext uri="{FF2B5EF4-FFF2-40B4-BE49-F238E27FC236}">
                <a16:creationId xmlns:a16="http://schemas.microsoft.com/office/drawing/2014/main" id="{87AF850A-EC72-834D-A4B5-F2D24C50638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8" name="snare" descr="snare">
            <a:hlinkClick r:id="" action="ppaction://media"/>
            <a:extLst>
              <a:ext uri="{FF2B5EF4-FFF2-40B4-BE49-F238E27FC236}">
                <a16:creationId xmlns:a16="http://schemas.microsoft.com/office/drawing/2014/main" id="{8F869163-DD33-C649-990F-836E68E1466B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47" name="tamb" descr="tamb">
            <a:hlinkClick r:id="" action="ppaction://media"/>
            <a:extLst>
              <a:ext uri="{FF2B5EF4-FFF2-40B4-BE49-F238E27FC236}">
                <a16:creationId xmlns:a16="http://schemas.microsoft.com/office/drawing/2014/main" id="{2E0ABFDE-9DBA-A440-B0B5-564520E13882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8928" y="-1767251"/>
            <a:ext cx="812800" cy="812800"/>
          </a:xfrm>
          <a:prstGeom prst="rect">
            <a:avLst/>
          </a:prstGeom>
        </p:spPr>
      </p:pic>
      <p:pic>
        <p:nvPicPr>
          <p:cNvPr id="52" name="tubular bells" descr="tubular bells">
            <a:hlinkClick r:id="" action="ppaction://media"/>
            <a:extLst>
              <a:ext uri="{FF2B5EF4-FFF2-40B4-BE49-F238E27FC236}">
                <a16:creationId xmlns:a16="http://schemas.microsoft.com/office/drawing/2014/main" id="{47B603D5-ADC7-2942-861C-05845ECA4B05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5664"/>
            <a:ext cx="812800" cy="812800"/>
          </a:xfrm>
          <a:prstGeom prst="rect">
            <a:avLst/>
          </a:prstGeom>
        </p:spPr>
      </p:pic>
      <p:pic>
        <p:nvPicPr>
          <p:cNvPr id="53" name="woodblock" descr="woodblock">
            <a:hlinkClick r:id="" action="ppaction://media"/>
            <a:extLst>
              <a:ext uri="{FF2B5EF4-FFF2-40B4-BE49-F238E27FC236}">
                <a16:creationId xmlns:a16="http://schemas.microsoft.com/office/drawing/2014/main" id="{B3C51370-17D7-BA40-A009-28CBE4D096B6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" name="Picture 2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6BE81396-3198-DA58-F9BD-4B639F0D078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-1"/>
            <a:ext cx="12192000" cy="6851373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D1D2A5D-3B3A-5743-319A-21D90E47F69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5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ymbal" descr="cymbal">
            <a:hlinkClick r:id="" action="ppaction://media"/>
            <a:extLst>
              <a:ext uri="{FF2B5EF4-FFF2-40B4-BE49-F238E27FC236}">
                <a16:creationId xmlns:a16="http://schemas.microsoft.com/office/drawing/2014/main" id="{42FDEB01-C518-1D43-A66E-78E2A2DC7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5753" y="-1768839"/>
            <a:ext cx="812800" cy="812800"/>
          </a:xfrm>
          <a:prstGeom prst="rect">
            <a:avLst/>
          </a:prstGeom>
        </p:spPr>
      </p:pic>
      <p:pic>
        <p:nvPicPr>
          <p:cNvPr id="26" name="timpani hits" descr="timpani hits">
            <a:hlinkClick r:id="" action="ppaction://media"/>
            <a:extLst>
              <a:ext uri="{FF2B5EF4-FFF2-40B4-BE49-F238E27FC236}">
                <a16:creationId xmlns:a16="http://schemas.microsoft.com/office/drawing/2014/main" id="{A35E81D9-ED22-5F4E-A28F-299B1D3F3C7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8839"/>
            <a:ext cx="812800" cy="812800"/>
          </a:xfrm>
          <a:prstGeom prst="rect">
            <a:avLst/>
          </a:prstGeom>
        </p:spPr>
      </p:pic>
      <p:pic>
        <p:nvPicPr>
          <p:cNvPr id="28" name="triangle" descr="triangle">
            <a:hlinkClick r:id="" action="ppaction://media"/>
            <a:extLst>
              <a:ext uri="{FF2B5EF4-FFF2-40B4-BE49-F238E27FC236}">
                <a16:creationId xmlns:a16="http://schemas.microsoft.com/office/drawing/2014/main" id="{14003457-1CA1-CA41-9E7A-7625057F548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0" name="xylophone2" descr="xylophone2">
            <a:hlinkClick r:id="" action="ppaction://media"/>
            <a:extLst>
              <a:ext uri="{FF2B5EF4-FFF2-40B4-BE49-F238E27FC236}">
                <a16:creationId xmlns:a16="http://schemas.microsoft.com/office/drawing/2014/main" id="{1DD78728-514F-3242-A26B-E9CED56B54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8928" y="-1767251"/>
            <a:ext cx="812800" cy="812800"/>
          </a:xfrm>
          <a:prstGeom prst="rect">
            <a:avLst/>
          </a:prstGeom>
        </p:spPr>
      </p:pic>
      <p:pic>
        <p:nvPicPr>
          <p:cNvPr id="32" name="gong" descr="gong">
            <a:hlinkClick r:id="" action="ppaction://media"/>
            <a:extLst>
              <a:ext uri="{FF2B5EF4-FFF2-40B4-BE49-F238E27FC236}">
                <a16:creationId xmlns:a16="http://schemas.microsoft.com/office/drawing/2014/main" id="{BE9A5A1E-2FAD-3B42-AFCA-17C7D17F7F1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5753" y="-1767251"/>
            <a:ext cx="812800" cy="812800"/>
          </a:xfrm>
          <a:prstGeom prst="rect">
            <a:avLst/>
          </a:prstGeom>
        </p:spPr>
      </p:pic>
      <p:pic>
        <p:nvPicPr>
          <p:cNvPr id="34" name="bass drum" descr="bass drum">
            <a:hlinkClick r:id="" action="ppaction://media"/>
            <a:extLst>
              <a:ext uri="{FF2B5EF4-FFF2-40B4-BE49-F238E27FC236}">
                <a16:creationId xmlns:a16="http://schemas.microsoft.com/office/drawing/2014/main" id="{AD98B92A-BF52-0C4D-8894-47ABA51AF96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6" name="chimes" descr="chimes">
            <a:hlinkClick r:id="" action="ppaction://media"/>
            <a:extLst>
              <a:ext uri="{FF2B5EF4-FFF2-40B4-BE49-F238E27FC236}">
                <a16:creationId xmlns:a16="http://schemas.microsoft.com/office/drawing/2014/main" id="{87AF850A-EC72-834D-A4B5-F2D24C50638C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38" name="snare" descr="snare">
            <a:hlinkClick r:id="" action="ppaction://media"/>
            <a:extLst>
              <a:ext uri="{FF2B5EF4-FFF2-40B4-BE49-F238E27FC236}">
                <a16:creationId xmlns:a16="http://schemas.microsoft.com/office/drawing/2014/main" id="{8F869163-DD33-C649-990F-836E68E1466B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47" name="tamb" descr="tamb">
            <a:hlinkClick r:id="" action="ppaction://media"/>
            <a:extLst>
              <a:ext uri="{FF2B5EF4-FFF2-40B4-BE49-F238E27FC236}">
                <a16:creationId xmlns:a16="http://schemas.microsoft.com/office/drawing/2014/main" id="{2E0ABFDE-9DBA-A440-B0B5-564520E13882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8928" y="-1767251"/>
            <a:ext cx="812800" cy="812800"/>
          </a:xfrm>
          <a:prstGeom prst="rect">
            <a:avLst/>
          </a:prstGeom>
        </p:spPr>
      </p:pic>
      <p:pic>
        <p:nvPicPr>
          <p:cNvPr id="52" name="tubular bells" descr="tubular bells">
            <a:hlinkClick r:id="" action="ppaction://media"/>
            <a:extLst>
              <a:ext uri="{FF2B5EF4-FFF2-40B4-BE49-F238E27FC236}">
                <a16:creationId xmlns:a16="http://schemas.microsoft.com/office/drawing/2014/main" id="{47B603D5-ADC7-2942-861C-05845ECA4B05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5664"/>
            <a:ext cx="812800" cy="812800"/>
          </a:xfrm>
          <a:prstGeom prst="rect">
            <a:avLst/>
          </a:prstGeom>
        </p:spPr>
      </p:pic>
      <p:pic>
        <p:nvPicPr>
          <p:cNvPr id="53" name="woodblock" descr="woodblock">
            <a:hlinkClick r:id="" action="ppaction://media"/>
            <a:extLst>
              <a:ext uri="{FF2B5EF4-FFF2-40B4-BE49-F238E27FC236}">
                <a16:creationId xmlns:a16="http://schemas.microsoft.com/office/drawing/2014/main" id="{B3C51370-17D7-BA40-A009-28CBE4D096B6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17341" y="-1767251"/>
            <a:ext cx="812800" cy="812800"/>
          </a:xfrm>
          <a:prstGeom prst="rect">
            <a:avLst/>
          </a:prstGeom>
        </p:spPr>
      </p:pic>
      <p:pic>
        <p:nvPicPr>
          <p:cNvPr id="54" name="piano">
            <a:hlinkClick r:id="" action="ppaction://media"/>
            <a:extLst>
              <a:ext uri="{FF2B5EF4-FFF2-40B4-BE49-F238E27FC236}">
                <a16:creationId xmlns:a16="http://schemas.microsoft.com/office/drawing/2014/main" id="{B108E4C8-88FE-EDB6-2093-A42B1EFA06CA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591050" y="-894120"/>
            <a:ext cx="406400" cy="406400"/>
          </a:xfrm>
          <a:prstGeom prst="rect">
            <a:avLst/>
          </a:prstGeom>
        </p:spPr>
      </p:pic>
      <p:pic>
        <p:nvPicPr>
          <p:cNvPr id="17" name="bach">
            <a:hlinkClick r:id="" action="ppaction://media"/>
            <a:extLst>
              <a:ext uri="{FF2B5EF4-FFF2-40B4-BE49-F238E27FC236}">
                <a16:creationId xmlns:a16="http://schemas.microsoft.com/office/drawing/2014/main" id="{6C3D38C7-5556-EA34-8FDE-36A95D6ABD77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076631" y="-4932997"/>
            <a:ext cx="812800" cy="812800"/>
          </a:xfrm>
          <a:prstGeom prst="rect">
            <a:avLst/>
          </a:prstGeom>
        </p:spPr>
      </p:pic>
      <p:pic>
        <p:nvPicPr>
          <p:cNvPr id="18" name="xylophone">
            <a:hlinkClick r:id="" action="ppaction://media"/>
            <a:extLst>
              <a:ext uri="{FF2B5EF4-FFF2-40B4-BE49-F238E27FC236}">
                <a16:creationId xmlns:a16="http://schemas.microsoft.com/office/drawing/2014/main" id="{8C77C596-DFE0-38F7-3381-6A714048D9F8}"/>
              </a:ext>
            </a:extLst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926384" y="-3870706"/>
            <a:ext cx="812800" cy="812800"/>
          </a:xfrm>
          <a:prstGeom prst="rect">
            <a:avLst/>
          </a:prstGeom>
        </p:spPr>
      </p:pic>
      <p:pic>
        <p:nvPicPr>
          <p:cNvPr id="20" name="23.-timpani">
            <a:hlinkClick r:id="" action="ppaction://media"/>
            <a:extLst>
              <a:ext uri="{FF2B5EF4-FFF2-40B4-BE49-F238E27FC236}">
                <a16:creationId xmlns:a16="http://schemas.microsoft.com/office/drawing/2014/main" id="{0BD726A3-AE5D-D0A6-E36A-5F03A5192F7C}"/>
              </a:ext>
            </a:extLst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035556" y="-6577330"/>
            <a:ext cx="812800" cy="812800"/>
          </a:xfrm>
          <a:prstGeom prst="rect">
            <a:avLst/>
          </a:prstGeom>
        </p:spPr>
      </p:pic>
      <p:pic>
        <p:nvPicPr>
          <p:cNvPr id="55" name="Picture 54" descr="A screenshot of a music instrument&#10;&#10;AI-generated content may be incorrect.">
            <a:extLst>
              <a:ext uri="{FF2B5EF4-FFF2-40B4-BE49-F238E27FC236}">
                <a16:creationId xmlns:a16="http://schemas.microsoft.com/office/drawing/2014/main" id="{30F03CF4-6777-5363-2E4A-D1A21F0F7A1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" y="0"/>
            <a:ext cx="12206655" cy="6858000"/>
          </a:xfrm>
          <a:prstGeom prst="rect">
            <a:avLst/>
          </a:prstGeom>
        </p:spPr>
      </p:pic>
      <p:sp>
        <p:nvSpPr>
          <p:cNvPr id="7" name="SNARE">
            <a:extLst>
              <a:ext uri="{FF2B5EF4-FFF2-40B4-BE49-F238E27FC236}">
                <a16:creationId xmlns:a16="http://schemas.microsoft.com/office/drawing/2014/main" id="{5BACE63F-15FD-860D-DECD-EA8D63E9A289}"/>
              </a:ext>
            </a:extLst>
          </p:cNvPr>
          <p:cNvSpPr/>
          <p:nvPr/>
        </p:nvSpPr>
        <p:spPr>
          <a:xfrm>
            <a:off x="495946" y="4200041"/>
            <a:ext cx="1232607" cy="2123267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">
            <a:extLst>
              <a:ext uri="{FF2B5EF4-FFF2-40B4-BE49-F238E27FC236}">
                <a16:creationId xmlns:a16="http://schemas.microsoft.com/office/drawing/2014/main" id="{159FFE02-4D26-82F1-641A-E159CB710718}"/>
              </a:ext>
            </a:extLst>
          </p:cNvPr>
          <p:cNvSpPr/>
          <p:nvPr/>
        </p:nvSpPr>
        <p:spPr>
          <a:xfrm>
            <a:off x="441608" y="1963084"/>
            <a:ext cx="1232607" cy="117262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YMGALS">
            <a:extLst>
              <a:ext uri="{FF2B5EF4-FFF2-40B4-BE49-F238E27FC236}">
                <a16:creationId xmlns:a16="http://schemas.microsoft.com/office/drawing/2014/main" id="{DD29E263-F5FD-7266-5682-C333DD74DF66}"/>
              </a:ext>
            </a:extLst>
          </p:cNvPr>
          <p:cNvSpPr/>
          <p:nvPr/>
        </p:nvSpPr>
        <p:spPr>
          <a:xfrm>
            <a:off x="3200892" y="1549832"/>
            <a:ext cx="1232607" cy="117262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OODBLOCK">
            <a:extLst>
              <a:ext uri="{FF2B5EF4-FFF2-40B4-BE49-F238E27FC236}">
                <a16:creationId xmlns:a16="http://schemas.microsoft.com/office/drawing/2014/main" id="{B8F1942D-46ED-FF54-AC07-2DA89D5D80FE}"/>
              </a:ext>
            </a:extLst>
          </p:cNvPr>
          <p:cNvSpPr/>
          <p:nvPr/>
        </p:nvSpPr>
        <p:spPr>
          <a:xfrm>
            <a:off x="5479697" y="2456483"/>
            <a:ext cx="921104" cy="117262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AMBOURINE">
            <a:extLst>
              <a:ext uri="{FF2B5EF4-FFF2-40B4-BE49-F238E27FC236}">
                <a16:creationId xmlns:a16="http://schemas.microsoft.com/office/drawing/2014/main" id="{3E5E6910-0C1A-73B2-CD0C-33226AE44FAC}"/>
              </a:ext>
            </a:extLst>
          </p:cNvPr>
          <p:cNvSpPr/>
          <p:nvPr/>
        </p:nvSpPr>
        <p:spPr>
          <a:xfrm>
            <a:off x="3972947" y="3182936"/>
            <a:ext cx="921104" cy="8788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MPANI">
            <a:extLst>
              <a:ext uri="{FF2B5EF4-FFF2-40B4-BE49-F238E27FC236}">
                <a16:creationId xmlns:a16="http://schemas.microsoft.com/office/drawing/2014/main" id="{61F1585A-9D81-1D51-6E66-EBF1A78B901C}"/>
              </a:ext>
            </a:extLst>
          </p:cNvPr>
          <p:cNvSpPr/>
          <p:nvPr/>
        </p:nvSpPr>
        <p:spPr>
          <a:xfrm>
            <a:off x="5585947" y="4822237"/>
            <a:ext cx="1078324" cy="160956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ANO">
            <a:extLst>
              <a:ext uri="{FF2B5EF4-FFF2-40B4-BE49-F238E27FC236}">
                <a16:creationId xmlns:a16="http://schemas.microsoft.com/office/drawing/2014/main" id="{B7457A8C-8046-0AFF-3283-7BD8FC50A58B}"/>
              </a:ext>
            </a:extLst>
          </p:cNvPr>
          <p:cNvSpPr/>
          <p:nvPr/>
        </p:nvSpPr>
        <p:spPr>
          <a:xfrm>
            <a:off x="9033256" y="875952"/>
            <a:ext cx="1880052" cy="2291487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ASS DRUM">
            <a:extLst>
              <a:ext uri="{FF2B5EF4-FFF2-40B4-BE49-F238E27FC236}">
                <a16:creationId xmlns:a16="http://schemas.microsoft.com/office/drawing/2014/main" id="{B9D3C661-D46C-1E1F-E522-1E91262205B0}"/>
              </a:ext>
            </a:extLst>
          </p:cNvPr>
          <p:cNvSpPr/>
          <p:nvPr/>
        </p:nvSpPr>
        <p:spPr>
          <a:xfrm>
            <a:off x="10166315" y="4200041"/>
            <a:ext cx="1232607" cy="1906291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NG">
            <a:extLst>
              <a:ext uri="{FF2B5EF4-FFF2-40B4-BE49-F238E27FC236}">
                <a16:creationId xmlns:a16="http://schemas.microsoft.com/office/drawing/2014/main" id="{13BA4F37-0FCA-120E-DA41-83ED090F8083}"/>
              </a:ext>
            </a:extLst>
          </p:cNvPr>
          <p:cNvSpPr/>
          <p:nvPr/>
        </p:nvSpPr>
        <p:spPr>
          <a:xfrm>
            <a:off x="7128032" y="4648972"/>
            <a:ext cx="1232607" cy="1609561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XYLOPHONE">
            <a:extLst>
              <a:ext uri="{FF2B5EF4-FFF2-40B4-BE49-F238E27FC236}">
                <a16:creationId xmlns:a16="http://schemas.microsoft.com/office/drawing/2014/main" id="{3A7DD20F-BCA9-F5F0-E454-D54B61678166}"/>
              </a:ext>
            </a:extLst>
          </p:cNvPr>
          <p:cNvSpPr/>
          <p:nvPr/>
        </p:nvSpPr>
        <p:spPr>
          <a:xfrm>
            <a:off x="7073091" y="3182936"/>
            <a:ext cx="2227901" cy="124421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RCHESTRA CHIMES">
            <a:extLst>
              <a:ext uri="{FF2B5EF4-FFF2-40B4-BE49-F238E27FC236}">
                <a16:creationId xmlns:a16="http://schemas.microsoft.com/office/drawing/2014/main" id="{52F870FB-3019-3F09-9456-CAB0416D0F82}"/>
              </a:ext>
            </a:extLst>
          </p:cNvPr>
          <p:cNvSpPr/>
          <p:nvPr/>
        </p:nvSpPr>
        <p:spPr>
          <a:xfrm>
            <a:off x="1967038" y="2722457"/>
            <a:ext cx="1232607" cy="2856933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HIME TREE">
            <a:extLst>
              <a:ext uri="{FF2B5EF4-FFF2-40B4-BE49-F238E27FC236}">
                <a16:creationId xmlns:a16="http://schemas.microsoft.com/office/drawing/2014/main" id="{3E944B21-8AC7-ECFE-08A9-9C436988035F}"/>
              </a:ext>
            </a:extLst>
          </p:cNvPr>
          <p:cNvSpPr/>
          <p:nvPr/>
        </p:nvSpPr>
        <p:spPr>
          <a:xfrm>
            <a:off x="3409303" y="4265909"/>
            <a:ext cx="1232607" cy="1840423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2CB3F2A-A536-12EA-1F9D-99AEEFB7BA2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7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86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7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4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37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2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3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3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8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ings">
            <a:hlinkClick r:id="" action="ppaction://media"/>
            <a:extLst>
              <a:ext uri="{FF2B5EF4-FFF2-40B4-BE49-F238E27FC236}">
                <a16:creationId xmlns:a16="http://schemas.microsoft.com/office/drawing/2014/main" id="{4F5EFFC5-3626-678C-BFA4-DB4423DE3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3900" y="-1524000"/>
            <a:ext cx="406400" cy="406400"/>
          </a:xfrm>
          <a:prstGeom prst="rect">
            <a:avLst/>
          </a:prstGeom>
        </p:spPr>
      </p:pic>
      <p:pic>
        <p:nvPicPr>
          <p:cNvPr id="7" name="Picture 6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41705241-73D8-8776-4F36-043880FB0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0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349A41-12E8-F8F3-A678-41694772AC45}"/>
              </a:ext>
            </a:extLst>
          </p:cNvPr>
          <p:cNvSpPr txBox="1"/>
          <p:nvPr/>
        </p:nvSpPr>
        <p:spPr>
          <a:xfrm>
            <a:off x="2771684" y="2924362"/>
            <a:ext cx="7490832" cy="88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AGSHOWYOURDANGWORK" panose="02000603000000000000" pitchFamily="2" charset="0"/>
                <a:ea typeface="AGSHOWYOURDANGWORK" panose="02000603000000000000" pitchFamily="2" charset="0"/>
              </a:rPr>
              <a:t>Watch as an orchestra plays instruments from the percussion family. There are many different instruments in the percussion family!</a:t>
            </a:r>
          </a:p>
        </p:txBody>
      </p:sp>
      <p:pic>
        <p:nvPicPr>
          <p:cNvPr id="2" name="Funny Bunny Cartoon">
            <a:hlinkClick r:id="" action="ppaction://media"/>
            <a:extLst>
              <a:ext uri="{FF2B5EF4-FFF2-40B4-BE49-F238E27FC236}">
                <a16:creationId xmlns:a16="http://schemas.microsoft.com/office/drawing/2014/main" id="{787F3274-A326-97BD-D31D-F460FCEF8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4383" y="-1696396"/>
            <a:ext cx="406400" cy="406400"/>
          </a:xfrm>
          <a:prstGeom prst="rect">
            <a:avLst/>
          </a:prstGeom>
        </p:spPr>
      </p:pic>
      <p:pic>
        <p:nvPicPr>
          <p:cNvPr id="6" name="Picture 5" descr="A red sign with lights and a drink in it&#10;&#10;AI-generated content may be incorrect.">
            <a:extLst>
              <a:ext uri="{FF2B5EF4-FFF2-40B4-BE49-F238E27FC236}">
                <a16:creationId xmlns:a16="http://schemas.microsoft.com/office/drawing/2014/main" id="{EAB7FD81-DA7C-FEA1-0AA5-2F98D1FD8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1219545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4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C0559-36B6-6929-EB23-A166E2E3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4DE28-B791-BE82-19F9-84CC18F54F51}"/>
              </a:ext>
            </a:extLst>
          </p:cNvPr>
          <p:cNvSpPr/>
          <p:nvPr/>
        </p:nvSpPr>
        <p:spPr>
          <a:xfrm>
            <a:off x="1791629" y="379390"/>
            <a:ext cx="8590156" cy="3769112"/>
          </a:xfrm>
          <a:prstGeom prst="rect">
            <a:avLst/>
          </a:prstGeom>
          <a:solidFill>
            <a:srgbClr val="0B0B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2" descr="BBC National Orchestra of Wales - Percussion">
            <a:hlinkClick r:id="" action="ppaction://media"/>
            <a:extLst>
              <a:ext uri="{FF2B5EF4-FFF2-40B4-BE49-F238E27FC236}">
                <a16:creationId xmlns:a16="http://schemas.microsoft.com/office/drawing/2014/main" id="{C9870D3F-D1FD-DB61-AD84-701D63C621A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917256" y="274089"/>
            <a:ext cx="8357488" cy="4721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7852A-EA89-C3E8-B964-1EFDA47BD97E}"/>
              </a:ext>
            </a:extLst>
          </p:cNvPr>
          <p:cNvSpPr txBox="1"/>
          <p:nvPr/>
        </p:nvSpPr>
        <p:spPr>
          <a:xfrm>
            <a:off x="4204587" y="5677384"/>
            <a:ext cx="3782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GSHOWYOURDANGWORK" panose="02000603000000000000" pitchFamily="2" charset="0"/>
                <a:ea typeface="AGSHOWYOURDANGWORK" panose="02000603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not playing? Click here to view on YouTube</a:t>
            </a:r>
            <a:endParaRPr lang="en-US" sz="1200" dirty="0">
              <a:solidFill>
                <a:schemeClr val="bg1"/>
              </a:solidFill>
              <a:latin typeface="AGSHOWYOURDANGWORK" panose="02000603000000000000" pitchFamily="2" charset="0"/>
              <a:ea typeface="AGSHOWYOURDANGWORK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6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2822545E">
            <a:hlinkClick r:id="" action="ppaction://media"/>
            <a:extLst>
              <a:ext uri="{FF2B5EF4-FFF2-40B4-BE49-F238E27FC236}">
                <a16:creationId xmlns:a16="http://schemas.microsoft.com/office/drawing/2014/main" id="{5FC50A83-7796-6DC0-803F-5F5108D19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5648.6"/>
                  <p14:fade out="4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4500" y="-88900"/>
            <a:ext cx="406400" cy="406400"/>
          </a:xfrm>
          <a:prstGeom prst="rect">
            <a:avLst/>
          </a:prstGeom>
        </p:spPr>
      </p:pic>
      <p:pic>
        <p:nvPicPr>
          <p:cNvPr id="3" name="Picture 2" descr="A room with chairs and a stage&#10;&#10;AI-generated content may be incorrect.">
            <a:extLst>
              <a:ext uri="{FF2B5EF4-FFF2-40B4-BE49-F238E27FC236}">
                <a16:creationId xmlns:a16="http://schemas.microsoft.com/office/drawing/2014/main" id="{D079AB94-5E83-5009-05A7-DB0D17418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4811"/>
            <a:ext cx="12192001" cy="687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1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nny Bunny Cartoon">
            <a:hlinkClick r:id="" action="ppaction://media"/>
            <a:extLst>
              <a:ext uri="{FF2B5EF4-FFF2-40B4-BE49-F238E27FC236}">
                <a16:creationId xmlns:a16="http://schemas.microsoft.com/office/drawing/2014/main" id="{46A2C530-6FD5-24F0-1918-75A84BAE2F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983" y="-1543996"/>
            <a:ext cx="406400" cy="406400"/>
          </a:xfrm>
          <a:prstGeom prst="rect">
            <a:avLst/>
          </a:prstGeom>
        </p:spPr>
      </p:pic>
      <p:pic>
        <p:nvPicPr>
          <p:cNvPr id="6" name="Picture 5" descr="A red sign with lights and a drink in it&#10;&#10;AI-generated content may be incorrect.">
            <a:extLst>
              <a:ext uri="{FF2B5EF4-FFF2-40B4-BE49-F238E27FC236}">
                <a16:creationId xmlns:a16="http://schemas.microsoft.com/office/drawing/2014/main" id="{004D3ED6-E301-04D3-D902-1072FB4AB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22755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6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C0559-36B6-6929-EB23-A166E2E3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4DE28-B791-BE82-19F9-84CC18F54F51}"/>
              </a:ext>
            </a:extLst>
          </p:cNvPr>
          <p:cNvSpPr/>
          <p:nvPr/>
        </p:nvSpPr>
        <p:spPr>
          <a:xfrm>
            <a:off x="1791629" y="379390"/>
            <a:ext cx="8590156" cy="3769112"/>
          </a:xfrm>
          <a:prstGeom prst="rect">
            <a:avLst/>
          </a:prstGeom>
          <a:solidFill>
            <a:srgbClr val="0B0B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nline Media 3" descr="The Young Person's Guide to the Orchestra - Animation">
            <a:hlinkClick r:id="" action="ppaction://media"/>
            <a:extLst>
              <a:ext uri="{FF2B5EF4-FFF2-40B4-BE49-F238E27FC236}">
                <a16:creationId xmlns:a16="http://schemas.microsoft.com/office/drawing/2014/main" id="{E700C61B-C16F-4E18-2ECE-B14F65E5180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917879" y="379390"/>
            <a:ext cx="8452577" cy="4775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6CBD8-8023-28A6-ED25-91E98E15F0FF}"/>
              </a:ext>
            </a:extLst>
          </p:cNvPr>
          <p:cNvSpPr txBox="1"/>
          <p:nvPr/>
        </p:nvSpPr>
        <p:spPr>
          <a:xfrm>
            <a:off x="4204587" y="5677384"/>
            <a:ext cx="3782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GSHOWYOURDANGWORK" panose="02000603000000000000" pitchFamily="2" charset="0"/>
                <a:ea typeface="AGSHOWYOURDANGWORK" panose="02000603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not playing? Click here to view on YouTube</a:t>
            </a:r>
            <a:endParaRPr lang="en-US" sz="1200" dirty="0">
              <a:solidFill>
                <a:schemeClr val="bg1"/>
              </a:solidFill>
              <a:latin typeface="AGSHOWYOURDANGWORK" panose="02000603000000000000" pitchFamily="2" charset="0"/>
              <a:ea typeface="AGSHOWYOURDANGWORK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5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ello" descr="cello">
            <a:hlinkClick r:id="" action="ppaction://media"/>
            <a:extLst>
              <a:ext uri="{FF2B5EF4-FFF2-40B4-BE49-F238E27FC236}">
                <a16:creationId xmlns:a16="http://schemas.microsoft.com/office/drawing/2014/main" id="{7EAC0A96-C67D-6747-B3ED-C3F44D0A3C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013" y="-1581019"/>
            <a:ext cx="812800" cy="812800"/>
          </a:xfrm>
          <a:prstGeom prst="rect">
            <a:avLst/>
          </a:prstGeom>
        </p:spPr>
      </p:pic>
      <p:pic>
        <p:nvPicPr>
          <p:cNvPr id="21" name="double bass" descr="double bass">
            <a:hlinkClick r:id="" action="ppaction://media"/>
            <a:extLst>
              <a:ext uri="{FF2B5EF4-FFF2-40B4-BE49-F238E27FC236}">
                <a16:creationId xmlns:a16="http://schemas.microsoft.com/office/drawing/2014/main" id="{CACDD5D5-E5F4-604C-A591-A857C542511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013" y="-1581019"/>
            <a:ext cx="812800" cy="812800"/>
          </a:xfrm>
          <a:prstGeom prst="rect">
            <a:avLst/>
          </a:prstGeom>
        </p:spPr>
      </p:pic>
      <p:pic>
        <p:nvPicPr>
          <p:cNvPr id="22" name="harp" descr="harp">
            <a:hlinkClick r:id="" action="ppaction://media"/>
            <a:extLst>
              <a:ext uri="{FF2B5EF4-FFF2-40B4-BE49-F238E27FC236}">
                <a16:creationId xmlns:a16="http://schemas.microsoft.com/office/drawing/2014/main" id="{584274A7-FA38-234A-A1BF-A65B4139316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013" y="-1581019"/>
            <a:ext cx="812800" cy="812800"/>
          </a:xfrm>
          <a:prstGeom prst="rect">
            <a:avLst/>
          </a:prstGeom>
        </p:spPr>
      </p:pic>
      <p:pic>
        <p:nvPicPr>
          <p:cNvPr id="23" name="viola" descr="viola">
            <a:hlinkClick r:id="" action="ppaction://media"/>
            <a:extLst>
              <a:ext uri="{FF2B5EF4-FFF2-40B4-BE49-F238E27FC236}">
                <a16:creationId xmlns:a16="http://schemas.microsoft.com/office/drawing/2014/main" id="{9437301B-06A4-F14A-9F37-532052905C7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" y="-1581019"/>
            <a:ext cx="812800" cy="812800"/>
          </a:xfrm>
          <a:prstGeom prst="rect">
            <a:avLst/>
          </a:prstGeom>
        </p:spPr>
      </p:pic>
      <p:pic>
        <p:nvPicPr>
          <p:cNvPr id="25" name="violin" descr="violin">
            <a:hlinkClick r:id="" action="ppaction://media"/>
            <a:extLst>
              <a:ext uri="{FF2B5EF4-FFF2-40B4-BE49-F238E27FC236}">
                <a16:creationId xmlns:a16="http://schemas.microsoft.com/office/drawing/2014/main" id="{364EDFA6-BAED-4243-8EB9-CE520C1B3FEB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" y="-1581019"/>
            <a:ext cx="812800" cy="812800"/>
          </a:xfrm>
          <a:prstGeom prst="rect">
            <a:avLst/>
          </a:prstGeom>
        </p:spPr>
      </p:pic>
      <p:pic>
        <p:nvPicPr>
          <p:cNvPr id="5" name="Picture 4" descr="A group of cellos with text&#10;&#10;AI-generated content may be incorrect.">
            <a:extLst>
              <a:ext uri="{FF2B5EF4-FFF2-40B4-BE49-F238E27FC236}">
                <a16:creationId xmlns:a16="http://schemas.microsoft.com/office/drawing/2014/main" id="{F2244250-3591-00B3-324F-D602EF2B9C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70140" cy="6858000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58698B0-CB25-1BAB-42E2-19CA978BBC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5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uble-bass.mp3">
            <a:hlinkClick r:id="" action="ppaction://media"/>
            <a:extLst>
              <a:ext uri="{FF2B5EF4-FFF2-40B4-BE49-F238E27FC236}">
                <a16:creationId xmlns:a16="http://schemas.microsoft.com/office/drawing/2014/main" id="{9E80467B-4E0A-1F1E-BE23-36EC73F2AA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00096" y="-4987544"/>
            <a:ext cx="812800" cy="812800"/>
          </a:xfrm>
          <a:prstGeom prst="rect">
            <a:avLst/>
          </a:prstGeom>
        </p:spPr>
      </p:pic>
      <p:pic>
        <p:nvPicPr>
          <p:cNvPr id="11" name="violin">
            <a:hlinkClick r:id="" action="ppaction://media"/>
            <a:extLst>
              <a:ext uri="{FF2B5EF4-FFF2-40B4-BE49-F238E27FC236}">
                <a16:creationId xmlns:a16="http://schemas.microsoft.com/office/drawing/2014/main" id="{8D3479FA-FDC8-F332-91F9-C50F02B6B33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64537" y="-2369502"/>
            <a:ext cx="812800" cy="812800"/>
          </a:xfrm>
          <a:prstGeom prst="rect">
            <a:avLst/>
          </a:prstGeom>
        </p:spPr>
      </p:pic>
      <p:pic>
        <p:nvPicPr>
          <p:cNvPr id="12" name="iola">
            <a:hlinkClick r:id="" action="ppaction://media"/>
            <a:extLst>
              <a:ext uri="{FF2B5EF4-FFF2-40B4-BE49-F238E27FC236}">
                <a16:creationId xmlns:a16="http://schemas.microsoft.com/office/drawing/2014/main" id="{1B298521-E647-9214-0C5C-9AABF308A6A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5111115"/>
            <a:ext cx="812800" cy="812800"/>
          </a:xfrm>
          <a:prstGeom prst="rect">
            <a:avLst/>
          </a:prstGeom>
        </p:spPr>
      </p:pic>
      <p:pic>
        <p:nvPicPr>
          <p:cNvPr id="19" name="cello">
            <a:hlinkClick r:id="" action="ppaction://media"/>
            <a:extLst>
              <a:ext uri="{FF2B5EF4-FFF2-40B4-BE49-F238E27FC236}">
                <a16:creationId xmlns:a16="http://schemas.microsoft.com/office/drawing/2014/main" id="{E2C9DC1E-3993-ACB4-A882-EFBFC11D7E3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27961" y="-4416171"/>
            <a:ext cx="812800" cy="812800"/>
          </a:xfrm>
          <a:prstGeom prst="rect">
            <a:avLst/>
          </a:prstGeom>
        </p:spPr>
      </p:pic>
      <p:pic>
        <p:nvPicPr>
          <p:cNvPr id="26" name="Solo Harp">
            <a:hlinkClick r:id="" action="ppaction://media"/>
            <a:extLst>
              <a:ext uri="{FF2B5EF4-FFF2-40B4-BE49-F238E27FC236}">
                <a16:creationId xmlns:a16="http://schemas.microsoft.com/office/drawing/2014/main" id="{D156EF7A-757B-5D03-23F2-294F973328A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87044.9"/>
                  <p14:fade ou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4766" y="-3819842"/>
            <a:ext cx="812800" cy="812800"/>
          </a:xfrm>
          <a:prstGeom prst="rect">
            <a:avLst/>
          </a:prstGeom>
        </p:spPr>
      </p:pic>
      <p:pic>
        <p:nvPicPr>
          <p:cNvPr id="20" name="Picture 19" descr="A group of cellos on a stage&#10;&#10;AI-generated content may be incorrect.">
            <a:extLst>
              <a:ext uri="{FF2B5EF4-FFF2-40B4-BE49-F238E27FC236}">
                <a16:creationId xmlns:a16="http://schemas.microsoft.com/office/drawing/2014/main" id="{88F43B0F-0A08-1B55-01D1-3534FC395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3593" cy="6858000"/>
          </a:xfrm>
          <a:prstGeom prst="rect">
            <a:avLst/>
          </a:prstGeom>
        </p:spPr>
      </p:pic>
      <p:sp>
        <p:nvSpPr>
          <p:cNvPr id="2" name="VIOLIN">
            <a:extLst>
              <a:ext uri="{FF2B5EF4-FFF2-40B4-BE49-F238E27FC236}">
                <a16:creationId xmlns:a16="http://schemas.microsoft.com/office/drawing/2014/main" id="{716FE24E-8CEE-92A5-20BB-C959EE028DD8}"/>
              </a:ext>
            </a:extLst>
          </p:cNvPr>
          <p:cNvSpPr/>
          <p:nvPr/>
        </p:nvSpPr>
        <p:spPr>
          <a:xfrm>
            <a:off x="1363851" y="4138048"/>
            <a:ext cx="650928" cy="17203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VIOLA">
            <a:extLst>
              <a:ext uri="{FF2B5EF4-FFF2-40B4-BE49-F238E27FC236}">
                <a16:creationId xmlns:a16="http://schemas.microsoft.com/office/drawing/2014/main" id="{4F4B0CDC-CACE-255F-BBF6-4E52EB601BA8}"/>
              </a:ext>
            </a:extLst>
          </p:cNvPr>
          <p:cNvSpPr/>
          <p:nvPr/>
        </p:nvSpPr>
        <p:spPr>
          <a:xfrm>
            <a:off x="3009301" y="3797085"/>
            <a:ext cx="927267" cy="20612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ELLO">
            <a:extLst>
              <a:ext uri="{FF2B5EF4-FFF2-40B4-BE49-F238E27FC236}">
                <a16:creationId xmlns:a16="http://schemas.microsoft.com/office/drawing/2014/main" id="{797C8CC1-8C65-DC55-8057-88DDC571768D}"/>
              </a:ext>
            </a:extLst>
          </p:cNvPr>
          <p:cNvSpPr/>
          <p:nvPr/>
        </p:nvSpPr>
        <p:spPr>
          <a:xfrm>
            <a:off x="4560446" y="2882685"/>
            <a:ext cx="1535554" cy="311515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UBLE BASS">
            <a:extLst>
              <a:ext uri="{FF2B5EF4-FFF2-40B4-BE49-F238E27FC236}">
                <a16:creationId xmlns:a16="http://schemas.microsoft.com/office/drawing/2014/main" id="{4BB02662-F296-787E-484F-FFD711937598}"/>
              </a:ext>
            </a:extLst>
          </p:cNvPr>
          <p:cNvSpPr/>
          <p:nvPr/>
        </p:nvSpPr>
        <p:spPr>
          <a:xfrm>
            <a:off x="6575225" y="2200759"/>
            <a:ext cx="1921789" cy="379708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ARP">
            <a:extLst>
              <a:ext uri="{FF2B5EF4-FFF2-40B4-BE49-F238E27FC236}">
                <a16:creationId xmlns:a16="http://schemas.microsoft.com/office/drawing/2014/main" id="{56683E26-2E65-36AF-331D-8099630D98A2}"/>
              </a:ext>
            </a:extLst>
          </p:cNvPr>
          <p:cNvSpPr/>
          <p:nvPr/>
        </p:nvSpPr>
        <p:spPr>
          <a:xfrm>
            <a:off x="9182699" y="3075725"/>
            <a:ext cx="1972981" cy="311515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80522F7-D622-D6FA-FD75-B6FA669247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9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77273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349A41-12E8-F8F3-A678-41694772AC45}"/>
              </a:ext>
            </a:extLst>
          </p:cNvPr>
          <p:cNvSpPr txBox="1"/>
          <p:nvPr/>
        </p:nvSpPr>
        <p:spPr>
          <a:xfrm>
            <a:off x="2890954" y="2451125"/>
            <a:ext cx="7490832" cy="1713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AGSHOWYOURDANGWORK" panose="02000603000000000000" pitchFamily="2" charset="0"/>
                <a:ea typeface="AGSHOWYOURDANGWORK" panose="02000603000000000000" pitchFamily="2" charset="0"/>
              </a:rPr>
              <a:t>Watch as an orchestra plays music composed by Beethoven, a famous composer! A </a:t>
            </a:r>
            <a:r>
              <a:rPr lang="en-US" b="1" dirty="0">
                <a:solidFill>
                  <a:schemeClr val="bg1"/>
                </a:solidFill>
                <a:effectLst/>
                <a:latin typeface="AGMultislacker" panose="02000603000000000000" pitchFamily="2" charset="0"/>
                <a:ea typeface="AGMultislacker" panose="02000603000000000000" pitchFamily="2" charset="0"/>
              </a:rPr>
              <a:t>composer</a:t>
            </a:r>
            <a:r>
              <a:rPr lang="en-US" dirty="0">
                <a:solidFill>
                  <a:schemeClr val="bg1"/>
                </a:solidFill>
                <a:effectLst/>
                <a:latin typeface="AGSHOWYOURDANGWORK" panose="02000603000000000000" pitchFamily="2" charset="0"/>
                <a:ea typeface="AGSHOWYOURDANGWORK" panose="02000603000000000000" pitchFamily="2" charset="0"/>
              </a:rPr>
              <a:t> is someone who writes music. The official name of the piece is Symphony No. 5 in C minor, but it is so popular it just has the nickname ‘Beethoven’s 5th’.</a:t>
            </a:r>
          </a:p>
        </p:txBody>
      </p:sp>
      <p:pic>
        <p:nvPicPr>
          <p:cNvPr id="2" name="Funny Bunny Cartoon">
            <a:hlinkClick r:id="" action="ppaction://media"/>
            <a:extLst>
              <a:ext uri="{FF2B5EF4-FFF2-40B4-BE49-F238E27FC236}">
                <a16:creationId xmlns:a16="http://schemas.microsoft.com/office/drawing/2014/main" id="{23AF3F7E-89D1-515A-DB4B-29E832354A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4383" y="-1696396"/>
            <a:ext cx="406400" cy="406400"/>
          </a:xfrm>
          <a:prstGeom prst="rect">
            <a:avLst/>
          </a:prstGeom>
        </p:spPr>
      </p:pic>
      <p:pic>
        <p:nvPicPr>
          <p:cNvPr id="6" name="Picture 5" descr="A red sign with lights and a drink in it&#10;&#10;AI-generated content may be incorrect.">
            <a:extLst>
              <a:ext uri="{FF2B5EF4-FFF2-40B4-BE49-F238E27FC236}">
                <a16:creationId xmlns:a16="http://schemas.microsoft.com/office/drawing/2014/main" id="{037D1832-890E-45E6-7B7F-E1F5FC53E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62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75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C0559-36B6-6929-EB23-A166E2E3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64DE28-B791-BE82-19F9-84CC18F54F51}"/>
              </a:ext>
            </a:extLst>
          </p:cNvPr>
          <p:cNvSpPr/>
          <p:nvPr/>
        </p:nvSpPr>
        <p:spPr>
          <a:xfrm>
            <a:off x="1791629" y="379390"/>
            <a:ext cx="8590156" cy="3769112"/>
          </a:xfrm>
          <a:prstGeom prst="rect">
            <a:avLst/>
          </a:prstGeom>
          <a:solidFill>
            <a:srgbClr val="0B0B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nline Media 4" descr="Gustavo Dudamel - Beethoven: Symphony No. 5 - Mvmt 1 (Orquesta Sinfónica Simón Bolívar)">
            <a:hlinkClick r:id="" action="ppaction://media"/>
            <a:extLst>
              <a:ext uri="{FF2B5EF4-FFF2-40B4-BE49-F238E27FC236}">
                <a16:creationId xmlns:a16="http://schemas.microsoft.com/office/drawing/2014/main" id="{30263D46-4318-0F19-BA38-C61E4AEC3BF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6"/>
          <a:srcRect l="1102" t="1632" r="-1038" b="-1674"/>
          <a:stretch/>
        </p:blipFill>
        <p:spPr>
          <a:xfrm>
            <a:off x="1961387" y="339634"/>
            <a:ext cx="8412480" cy="4711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6BE347-F677-FB04-C84D-56171328FBC4}"/>
              </a:ext>
            </a:extLst>
          </p:cNvPr>
          <p:cNvSpPr txBox="1"/>
          <p:nvPr/>
        </p:nvSpPr>
        <p:spPr>
          <a:xfrm>
            <a:off x="4204587" y="5677384"/>
            <a:ext cx="3782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GSHOWYOURDANGWORK" panose="02000603000000000000" pitchFamily="2" charset="0"/>
                <a:ea typeface="AGSHOWYOURDANGWORK" panose="02000603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not playing? Click here to view on YouTube</a:t>
            </a:r>
            <a:endParaRPr lang="en-US" sz="1200" dirty="0">
              <a:solidFill>
                <a:schemeClr val="bg1"/>
              </a:solidFill>
              <a:latin typeface="AGSHOWYOURDANGWORK" panose="02000603000000000000" pitchFamily="2" charset="0"/>
              <a:ea typeface="AGSHOWYOURDANGWORK" panose="020006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7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odwinds">
            <a:hlinkClick r:id="" action="ppaction://media"/>
            <a:extLst>
              <a:ext uri="{FF2B5EF4-FFF2-40B4-BE49-F238E27FC236}">
                <a16:creationId xmlns:a16="http://schemas.microsoft.com/office/drawing/2014/main" id="{A2A69461-AD71-E299-83B9-76FAF68333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5100" y="889000"/>
            <a:ext cx="406400" cy="406400"/>
          </a:xfrm>
          <a:prstGeom prst="rect">
            <a:avLst/>
          </a:prstGeom>
        </p:spPr>
      </p:pic>
      <p:pic>
        <p:nvPicPr>
          <p:cNvPr id="7" name="Picture 6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10E53EC6-0359-4680-5F11-15F88E23C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5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music instrument&#10;&#10;AI-generated content may be incorrect.">
            <a:extLst>
              <a:ext uri="{FF2B5EF4-FFF2-40B4-BE49-F238E27FC236}">
                <a16:creationId xmlns:a16="http://schemas.microsoft.com/office/drawing/2014/main" id="{7D07392E-C7D4-BE7A-D5F1-1BA8AF6F3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A04EC95-5AA3-1289-BD6A-47B3776BD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5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.-saxophone">
            <a:hlinkClick r:id="" action="ppaction://media"/>
            <a:extLst>
              <a:ext uri="{FF2B5EF4-FFF2-40B4-BE49-F238E27FC236}">
                <a16:creationId xmlns:a16="http://schemas.microsoft.com/office/drawing/2014/main" id="{3C4CEF64-F9E3-36C2-4734-4B3B18D872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3248914"/>
            <a:ext cx="812800" cy="812800"/>
          </a:xfrm>
          <a:prstGeom prst="rect">
            <a:avLst/>
          </a:prstGeom>
        </p:spPr>
      </p:pic>
      <p:pic>
        <p:nvPicPr>
          <p:cNvPr id="30" name="bassoon">
            <a:hlinkClick r:id="" action="ppaction://media"/>
            <a:extLst>
              <a:ext uri="{FF2B5EF4-FFF2-40B4-BE49-F238E27FC236}">
                <a16:creationId xmlns:a16="http://schemas.microsoft.com/office/drawing/2014/main" id="{DD97504D-E068-56FF-2731-49E6D6E3310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62" y="-3250501"/>
            <a:ext cx="812800" cy="812800"/>
          </a:xfrm>
          <a:prstGeom prst="rect">
            <a:avLst/>
          </a:prstGeom>
        </p:spPr>
      </p:pic>
      <p:pic>
        <p:nvPicPr>
          <p:cNvPr id="31" name="oboe-2">
            <a:hlinkClick r:id="" action="ppaction://media"/>
            <a:extLst>
              <a:ext uri="{FF2B5EF4-FFF2-40B4-BE49-F238E27FC236}">
                <a16:creationId xmlns:a16="http://schemas.microsoft.com/office/drawing/2014/main" id="{8470AD1A-E20A-5C53-9308-5B7BEF4366B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37" y="-3250501"/>
            <a:ext cx="812800" cy="812800"/>
          </a:xfrm>
          <a:prstGeom prst="rect">
            <a:avLst/>
          </a:prstGeom>
        </p:spPr>
      </p:pic>
      <p:pic>
        <p:nvPicPr>
          <p:cNvPr id="32" name="clarinet-1">
            <a:hlinkClick r:id="" action="ppaction://media"/>
            <a:extLst>
              <a:ext uri="{FF2B5EF4-FFF2-40B4-BE49-F238E27FC236}">
                <a16:creationId xmlns:a16="http://schemas.microsoft.com/office/drawing/2014/main" id="{1805C227-F47E-9EAE-2162-8778D7918C0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75" y="-3248914"/>
            <a:ext cx="812800" cy="812800"/>
          </a:xfrm>
          <a:prstGeom prst="rect">
            <a:avLst/>
          </a:prstGeom>
        </p:spPr>
      </p:pic>
      <p:pic>
        <p:nvPicPr>
          <p:cNvPr id="33" name="flute menuet 2">
            <a:hlinkClick r:id="" action="ppaction://media"/>
            <a:extLst>
              <a:ext uri="{FF2B5EF4-FFF2-40B4-BE49-F238E27FC236}">
                <a16:creationId xmlns:a16="http://schemas.microsoft.com/office/drawing/2014/main" id="{C3CA8842-D672-5E3B-D8F3-0F0EE8DA26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49897.525"/>
                  <p14:fade ou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001019" y="-1571781"/>
            <a:ext cx="812800" cy="812800"/>
          </a:xfrm>
          <a:prstGeom prst="rect">
            <a:avLst/>
          </a:prstGeom>
        </p:spPr>
      </p:pic>
      <p:pic>
        <p:nvPicPr>
          <p:cNvPr id="6" name="Picture 5" descr="A group of musical instruments on a stage&#10;&#10;AI-generated content may be incorrect.">
            <a:extLst>
              <a:ext uri="{FF2B5EF4-FFF2-40B4-BE49-F238E27FC236}">
                <a16:creationId xmlns:a16="http://schemas.microsoft.com/office/drawing/2014/main" id="{EF8E20CE-C19D-1A56-8FB8-AC724AEDB8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7" y="-1"/>
            <a:ext cx="12205282" cy="6858001"/>
          </a:xfrm>
          <a:prstGeom prst="rect">
            <a:avLst/>
          </a:prstGeom>
        </p:spPr>
      </p:pic>
      <p:sp>
        <p:nvSpPr>
          <p:cNvPr id="2" name="FLUTE">
            <a:extLst>
              <a:ext uri="{FF2B5EF4-FFF2-40B4-BE49-F238E27FC236}">
                <a16:creationId xmlns:a16="http://schemas.microsoft.com/office/drawing/2014/main" id="{39CAA33D-C7AD-1C00-C924-E71D2F08184D}"/>
              </a:ext>
            </a:extLst>
          </p:cNvPr>
          <p:cNvSpPr/>
          <p:nvPr/>
        </p:nvSpPr>
        <p:spPr>
          <a:xfrm rot="2200787">
            <a:off x="1673817" y="4153546"/>
            <a:ext cx="650928" cy="17203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OE">
            <a:extLst>
              <a:ext uri="{FF2B5EF4-FFF2-40B4-BE49-F238E27FC236}">
                <a16:creationId xmlns:a16="http://schemas.microsoft.com/office/drawing/2014/main" id="{BD48687D-E15C-1F1D-E2E3-C3A9FF211525}"/>
              </a:ext>
            </a:extLst>
          </p:cNvPr>
          <p:cNvSpPr/>
          <p:nvPr/>
        </p:nvSpPr>
        <p:spPr>
          <a:xfrm>
            <a:off x="3358626" y="3549112"/>
            <a:ext cx="927267" cy="249522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ARINET">
            <a:extLst>
              <a:ext uri="{FF2B5EF4-FFF2-40B4-BE49-F238E27FC236}">
                <a16:creationId xmlns:a16="http://schemas.microsoft.com/office/drawing/2014/main" id="{B4D2F8C1-EBB9-9EA3-0EFA-04E35A86099A}"/>
              </a:ext>
            </a:extLst>
          </p:cNvPr>
          <p:cNvSpPr/>
          <p:nvPr/>
        </p:nvSpPr>
        <p:spPr>
          <a:xfrm>
            <a:off x="5085368" y="3561157"/>
            <a:ext cx="1101601" cy="247113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AXOPHONE">
            <a:extLst>
              <a:ext uri="{FF2B5EF4-FFF2-40B4-BE49-F238E27FC236}">
                <a16:creationId xmlns:a16="http://schemas.microsoft.com/office/drawing/2014/main" id="{E5A33202-CA2C-61B5-DE2F-D8D3983B6A43}"/>
              </a:ext>
            </a:extLst>
          </p:cNvPr>
          <p:cNvSpPr/>
          <p:nvPr/>
        </p:nvSpPr>
        <p:spPr>
          <a:xfrm>
            <a:off x="6945215" y="3068664"/>
            <a:ext cx="1578854" cy="282928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ASSOON">
            <a:extLst>
              <a:ext uri="{FF2B5EF4-FFF2-40B4-BE49-F238E27FC236}">
                <a16:creationId xmlns:a16="http://schemas.microsoft.com/office/drawing/2014/main" id="{9744DCBD-2FA7-30EE-3805-3ED0BF711E9A}"/>
              </a:ext>
            </a:extLst>
          </p:cNvPr>
          <p:cNvSpPr/>
          <p:nvPr/>
        </p:nvSpPr>
        <p:spPr>
          <a:xfrm>
            <a:off x="9711385" y="1983783"/>
            <a:ext cx="1101601" cy="391416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08DE578-5275-0550-8360-A9357B46B8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7756" y="6669833"/>
            <a:ext cx="1385092" cy="195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9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5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8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8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0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resentation1"/>
  <p:tag name="ISPRING_ULTRA_SCORM_COURSE_ID" val="D68DFD7D-970F-497C-BB08-738E22C137B0"/>
  <p:tag name="ISPRING_CMI5_LAUNCH_METHOD" val="any window"/>
  <p:tag name="ISPRINGCLOUDFOLDERID" val="1"/>
  <p:tag name="ISPRINGONLINEFOLDERID" val="1"/>
  <p:tag name="ISPRING_SCORM_RATE_SLIDES" val="0"/>
  <p:tag name="ISPRING_FIRST_PUBLISH" val="1"/>
  <p:tag name="ISPRING_PROJECT_VERSION" val="9.3"/>
  <p:tag name="ISPRING_PROJECT_FOLDER_UPDATED" val="1"/>
  <p:tag name="ISPRING_LMS_API_VERSION" val="SCORM 1.2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UUID" val="{3FFED5C5-8C4F-491C-994F-3D962DA6D380}"/>
  <p:tag name="ISPRING_OUTPUT_FOLDER" val="[[&quot;\uFFFD\u007FJ\uFFFD{A3116A4C-CB9B-4E56-BD87-EE971E0F6383}&quot;,&quot;C:\\Users\\abbym\\Dropbox&quot;],[&quot;\uFFFD\u0017\uFFFD\uFFFD{143ADB15-66DE-4420-B947-10C530D098E2}&quot;,&quot;C:\\Users\\abbym\\OneDrive&quot;]]"/>
  <p:tag name="ISPRING_ULTRA_SCORM_SLIDE_COUNT" val="1"/>
  <p:tag name="ISPRING-SUITE_ISPRING_PLAYERS_CUSTOMIZATION_2" val="{&quot;universal&quot;:{&quot;skinSettings&quot;:{&quot;borderRadius&quot;:8,&quot;colors&quot;:{&quot;asideBackground&quot;:{&quot;color&quot;:&quot;#202024&quot;,&quot;opacity&quot;:1,&quot;type&quot;:&quot;SOLID&quot;},&quot;asideElementBackgroundActive&quot;:{&quot;color&quot;:&quot;#535353&quot;,&quot;opacity&quot;:1,&quot;type&quot;:&quot;SOLID&quot;},&quot;asideElementBackgroundHover&quot;:{&quot;color&quot;:&quot;#3D3D3D&quot;,&quot;opacity&quot;:1,&quot;type&quot;:&quot;SOLID&quot;},&quot;asideElementText&quot;:{&quot;color&quot;:&quot;#D8D8D8&quot;,&quot;opacity&quot;:1,&quot;type&quot;:&quot;SOLID&quot;},&quot;asideElementTextActive&quot;:{&quot;color&quot;:&quot;#F4F4F4&quot;,&quot;opacity&quot;:1,&quot;type&quot;:&quot;SOLID&quot;},&quot;asideElementTextHover&quot;:{&quot;color&quot;:&quot;#D8D8D8&quot;,&quot;opacity&quot;:1,&quot;type&quot;:&quot;SOLID&quot;},&quot;asideLogoBackground&quot;:{&quot;color&quot;:&quot;#202024&quot;,&quot;opacity&quot;:1,&quot;type&quot;:&quot;SOLID&quot;},&quot;pageBackground&quot;:{&quot;color&quot;:&quot;#DCDEE0&quot;,&quot;opacity&quot;:1,&quot;type&quot;:&quot;SOLID&quot;},&quot;playerBackground&quot;:{&quot;color&quot;:&quot;#414141&quot;,&quot;opacity&quot;:1,&quot;type&quot;:&quot;SOLID&quot;},&quot;playerText&quot;:{&quot;color&quot;:&quot;#FFFFFF&quot;,&quot;opacity&quot;:1,&quot;type&quot;:&quot;SOLID&quot;},&quot;primaryButtonBackground&quot;:{&quot;color&quot;:&quot;#FC74C9&quot;,&quot;opacity&quot;:1,&quot;type&quot;:&quot;SOLID&quot;},&quot;primaryButtonBackgroundHover&quot;:{&quot;degree&quot;:90,&quot;gradient&quot;:[{&quot;color&quot;:&quot;#0BC5FF&quot;,&quot;opacity&quot;:1},{&quot;color&quot;:&quot;#74C5EA&quot;,&quot;opacity&quot;:1}],&quot;type&quot;:&quot;GRADIENT&quot;},&quot;primaryButtonBorder&quot;:{&quot;color&quot;:&quot;#38C5F6&quot;,&quot;opacity&quot;:0,&quot;type&quot;:&quot;SOLID&quot;},&quot;primaryButtonBorderHover&quot;:{&quot;color&quot;:&quot;#FFFFFF&quot;,&quot;opacity&quot;:0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353535&quot;,&quot;opacity&quot;:1,&quot;type&quot;:&quot;SOLID&quot;},&quot;secondaryButtonBackgroundHover&quot;:{&quot;color&quot;:&quot;#484848&quot;,&quot;opacity&quot;:1,&quot;type&quot;:&quot;SOLID&quot;},&quot;secondaryButtonBorder&quot;:{&quot;color&quot;:&quot;#4F4F4F&quot;,&quot;opacity&quot;:1,&quot;type&quot;:&quot;SOLID&quot;},&quot;secondaryButtonBorderHover&quot;:{&quot;color&quot;:&quot;#4F4F4F&quot;,&quot;opacity&quot;:0,&quot;type&quot;:&quot;SOLID&quot;},&quot;secondaryButtonText&quot;:{&quot;color&quot;:&quot;#C9C9C9&quot;,&quot;opacity&quot;:1,&quot;type&quot;:&quot;SOLID&quot;},&quot;secondaryButtonTextHover&quot;:{&quot;color&quot;:&quot;#DADADA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fals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true,&quot;visible&quot;:true},&quot;fontFamily&quot;:&quot;AGShowYourDangWork&quot;,&quot;miniskinCustomizationEnabled&quot;:true,&quot;outlinePanel&quot;:{&quot;highlightViewedEntries&quot;:false,&quot;multilevel&quot;:false,&quot;numberEntries&quot;:true,&quot;search&quot;:fals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],&quot;buttonsAtLeft&quot;:true,&quot;courseTitleVisible&quot;:false,&quot;showLogo&quot;:false,&quot;visible&quot;:fals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92,&quot;width&quot;:16},&quot;playerModule&quot;:&quot;UniversalHtml&quot;,&quot;presentationContent&quot;:{&quot;metadata&quot;:{&quot;references&quot;:false,&quot;texts&quot;:[&quot;DT_HYPERLINK_TOOLTIP&quot;]},&quot;resources&quot;:{&quot;attachments&quot;:false,&quot;fonts&quot;:[{&quot;charsets&quot;:{&quot;dynamicFormatted&quot;:[&quot;DCT_INTERACTIVITY_TEXT&quot;,&quot;DCT_INTERACTIVITY_SEMIBOLD_TEXT&quot;],&quot;dynamicPlain&quot;:[&quot;DCT_HYPERLINK_TOOLTIP&quot;],&quot;static&quot;:[&quot;Next&quot;,&quot;Full screen&quot;,&quot;Exit full screen&quot;,&quot;Volume&quot;,&quot;1234567890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GShowYourDangWork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Full screen&quot;,&quot;Exit full screen&quot;,&quot;Volume&quot;,&quot;1234567890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GShowYourDangWork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Full screen&quot;,&quot;Exit full screen&quot;,&quot;Volume&quot;,&quot;1234567890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GShowYourDangWork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Full screen&quot;,&quot;Exit full screen&quot;,&quot;Volume&quot;,&quot;1234567890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GShowYourDangWork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Full screen&quot;,&quot;Exit full screen&quot;,&quot;Volume&quot;,&quot;1234567890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GShowYourDangWork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HYPERLINK_TOOLTIP&quot;],&quot;static&quot;:[&quot;Next&quot;,&quot;Full screen&quot;,&quot;Exit full screen&quot;,&quot;Volume&quot;,&quot;1234567890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GShowYourDangWork&quot;,&quot;isBold&quot;:false,&quot;isItalic&quot;:true,&quot;isSemibold&quot;:true,&quot;substituteFontFamily&quot;:&quot;Arial&quot;}],&quot;interactivity&quot;:{&quot;fullSupport&quot;:true}}}},&quot;ceipData&quot;:{&quot;enableMiniSkinCustomization&quot;:true,&quot;playerLayout&quot;:&quot;custom&quot;,&quot;playerLayoutFooter&quot;:&quot;fullscreen,volumeControl,slideNumber,goToPrev,goToNext&quot;,&quot;playerLayoutHeader&quot;:&quot;&quot;,&quot;playerLayoutHeaderButtonsPosition&quot;:&quot;&quot;,&quot;playerLayoutOutline&quot;:&quot;&quot;,&quot;playerLayoutProgress&quot;:&quot;&quot;,&quot;playerLayoutProgressMode&quot;:&quot;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8,&quot;playerThemeColorScheme&quot;:&quot;custom&quot;,&quot;playerThemeFont&quot;:&quot;AGShowYourDangWork&quot;}}}"/>
  <p:tag name="ISPRING_SCORM_RATE_QUIZZES" val="1"/>
  <p:tag name="ISPRING_SCORM_PASSING_SCORE" val="80.000000"/>
  <p:tag name="ISPRING_RESOURCE_FOLDER" val="C:\Users\abbym\Dropbox\Orchestra Mini Course Lead Magnet WITH BACKGROUND\"/>
  <p:tag name="ISPRING_PRESENTATION_PATH" val="C:\Users\abbym\Dropbox\Orchestra Mini Course Lead Magnet WITH BACKGROUND.pptx"/>
  <p:tag name="ISPRING_SCREEN_RECS_UPDATED" val="C:\Users\abbym\Dropbox\Orchestra Mini Course Lead Magnet WITH BACKGROUND\"/>
  <p:tag name="ISPRING_ULTRA_SCORM_COURCE_TITLE" val="STRINGS NO SLIDING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PRESENTATION_TITLE" val="STRINGS NO SLIDI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2F8D2F-7F94-4F52-988F-8B7A36AA9935}:3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0590A0-528B-449F-9341-196A2814F01C}:3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050E8D-5696-43FD-BF3D-72D401FA14F5}:3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D7DD1D-F175-4CB8-A497-D98DDCE6D23D}: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07230-934B-48C6-BC3D-B679552F59E8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80E5A-E41E-4741-A87C-3E50386CEC6B}:3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CECA8C-18DD-4B26-A366-99E4C2355C37}:3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18C04D-B9AC-47CF-9FAE-52C5340C2AB0}:3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EC2F08-B3EC-467C-8F34-7C97976E74A5}:49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87DE79-6489-4F5F-BF3F-492F162BF0F3}:3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6DFFD-4BEB-41A7-8F1C-C6124975FA8C}:35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50D9F7-81B6-454E-B0F9-4918E67BB9B8}:2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CAD91-DE6E-4FDF-8165-E83D58343C79}:35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C1D8DB-0325-4430-A582-237538692135}:35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E79F6B-C644-4469-9202-3931751F5055}:4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A6E08A-1381-4D62-A9F6-EE1E15FB65A6}:3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88D3FB-90E1-4CAA-A28F-CEAFF88F7764}:3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9F6D0E-ED17-4491-859F-5656B590E1F9}:4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A60E3D-CAD4-4C1E-A615-ADFB76DC0F58}:3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1FE78-D29F-4773-9B6D-1E30ACE84E07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0A1671-322D-4629-B657-3073BB75FCA5}:3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0C1727-3674-4743-916B-9973079EE69F}:3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21BC51-A4C0-41FB-A75C-F5AAA2D3E763}:4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21577B-D5ED-4381-B4E8-FA5CBAF7C240}:262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4922</TotalTime>
  <Words>146</Words>
  <Application>Microsoft Macintosh PowerPoint</Application>
  <PresentationFormat>Widescreen</PresentationFormat>
  <Paragraphs>31</Paragraphs>
  <Slides>24</Slides>
  <Notes>24</Notes>
  <HiddenSlides>0</HiddenSlides>
  <MMClips>61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AGMultislacker</vt:lpstr>
      <vt:lpstr>AGSHOWYOURDANGWORK</vt:lpstr>
      <vt:lpstr>Aptos</vt:lpstr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STRINGS NO SLIDING</dc:title>
  <dc:creator>abigail mettry</dc:creator>
  <cp:lastModifiedBy>abigail mettry</cp:lastModifiedBy>
  <cp:revision>191</cp:revision>
  <dcterms:created xsi:type="dcterms:W3CDTF">2024-05-23T21:34:15Z</dcterms:created>
  <dcterms:modified xsi:type="dcterms:W3CDTF">2026-04-06T14:51:12Z</dcterms:modified>
</cp:coreProperties>
</file>